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269" r:id="rId6"/>
    <p:sldId id="257" r:id="rId7"/>
    <p:sldId id="258" r:id="rId8"/>
    <p:sldId id="260" r:id="rId9"/>
    <p:sldId id="261" r:id="rId10"/>
    <p:sldId id="262" r:id="rId11"/>
    <p:sldId id="263" r:id="rId12"/>
    <p:sldId id="264" r:id="rId13"/>
    <p:sldId id="259" r:id="rId14"/>
    <p:sldId id="265" r:id="rId15"/>
    <p:sldId id="266" r:id="rId16"/>
    <p:sldId id="267" r:id="rId17"/>
    <p:sldId id="26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9BCD94-325C-4854-9889-6E6DCA7547F4}" v="146" dt="2025-04-29T20:50:24.651"/>
    <p1510:client id="{5D9E1E89-EE21-4370-8327-3252B94C92D4}" v="9" dt="2025-04-30T16:55:42.830"/>
    <p1510:client id="{6AFF44EA-BB13-4F43-BA80-22BEABB74CF2}" v="127" dt="2025-04-30T17:40:47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Ericson" userId="96577932-aa52-4476-a8c3-12318db0e52b" providerId="ADAL" clId="{6AFF44EA-BB13-4F43-BA80-22BEABB74CF2}"/>
    <pc:docChg chg="undo custSel modSld">
      <pc:chgData name="Ethan Ericson" userId="96577932-aa52-4476-a8c3-12318db0e52b" providerId="ADAL" clId="{6AFF44EA-BB13-4F43-BA80-22BEABB74CF2}" dt="2025-04-30T17:40:47.553" v="263" actId="20577"/>
      <pc:docMkLst>
        <pc:docMk/>
      </pc:docMkLst>
      <pc:sldChg chg="modNotesTx">
        <pc:chgData name="Ethan Ericson" userId="96577932-aa52-4476-a8c3-12318db0e52b" providerId="ADAL" clId="{6AFF44EA-BB13-4F43-BA80-22BEABB74CF2}" dt="2025-04-29T15:26:39.423" v="59" actId="20577"/>
        <pc:sldMkLst>
          <pc:docMk/>
          <pc:sldMk cId="3091762533" sldId="256"/>
        </pc:sldMkLst>
      </pc:sldChg>
      <pc:sldChg chg="modNotesTx">
        <pc:chgData name="Ethan Ericson" userId="96577932-aa52-4476-a8c3-12318db0e52b" providerId="ADAL" clId="{6AFF44EA-BB13-4F43-BA80-22BEABB74CF2}" dt="2025-04-29T15:26:15.148" v="5" actId="20577"/>
        <pc:sldMkLst>
          <pc:docMk/>
          <pc:sldMk cId="2139002522" sldId="257"/>
        </pc:sldMkLst>
      </pc:sldChg>
      <pc:sldChg chg="modNotesTx">
        <pc:chgData name="Ethan Ericson" userId="96577932-aa52-4476-a8c3-12318db0e52b" providerId="ADAL" clId="{6AFF44EA-BB13-4F43-BA80-22BEABB74CF2}" dt="2025-04-29T15:26:55.775" v="66" actId="20577"/>
        <pc:sldMkLst>
          <pc:docMk/>
          <pc:sldMk cId="3405794018" sldId="258"/>
        </pc:sldMkLst>
      </pc:sldChg>
      <pc:sldChg chg="modSp modNotesTx">
        <pc:chgData name="Ethan Ericson" userId="96577932-aa52-4476-a8c3-12318db0e52b" providerId="ADAL" clId="{6AFF44EA-BB13-4F43-BA80-22BEABB74CF2}" dt="2025-04-30T15:57:35.135" v="256" actId="20577"/>
        <pc:sldMkLst>
          <pc:docMk/>
          <pc:sldMk cId="1052254891" sldId="259"/>
        </pc:sldMkLst>
        <pc:graphicFrameChg chg="mod">
          <ac:chgData name="Ethan Ericson" userId="96577932-aa52-4476-a8c3-12318db0e52b" providerId="ADAL" clId="{6AFF44EA-BB13-4F43-BA80-22BEABB74CF2}" dt="2025-04-30T15:57:35.135" v="256" actId="20577"/>
          <ac:graphicFrameMkLst>
            <pc:docMk/>
            <pc:sldMk cId="1052254891" sldId="259"/>
            <ac:graphicFrameMk id="5" creationId="{EEE7C30B-849A-5550-BC79-BCFD06D07AFA}"/>
          </ac:graphicFrameMkLst>
        </pc:graphicFrameChg>
      </pc:sldChg>
      <pc:sldChg chg="modNotesTx">
        <pc:chgData name="Ethan Ericson" userId="96577932-aa52-4476-a8c3-12318db0e52b" providerId="ADAL" clId="{6AFF44EA-BB13-4F43-BA80-22BEABB74CF2}" dt="2025-04-29T15:26:59.127" v="73" actId="20577"/>
        <pc:sldMkLst>
          <pc:docMk/>
          <pc:sldMk cId="4196734527" sldId="260"/>
        </pc:sldMkLst>
      </pc:sldChg>
      <pc:sldChg chg="modNotesTx">
        <pc:chgData name="Ethan Ericson" userId="96577932-aa52-4476-a8c3-12318db0e52b" providerId="ADAL" clId="{6AFF44EA-BB13-4F43-BA80-22BEABB74CF2}" dt="2025-04-29T15:27:14.531" v="78" actId="20577"/>
        <pc:sldMkLst>
          <pc:docMk/>
          <pc:sldMk cId="77073519" sldId="261"/>
        </pc:sldMkLst>
      </pc:sldChg>
      <pc:sldChg chg="modSp mod">
        <pc:chgData name="Ethan Ericson" userId="96577932-aa52-4476-a8c3-12318db0e52b" providerId="ADAL" clId="{6AFF44EA-BB13-4F43-BA80-22BEABB74CF2}" dt="2025-04-30T15:57:19.115" v="255" actId="1036"/>
        <pc:sldMkLst>
          <pc:docMk/>
          <pc:sldMk cId="1018846666" sldId="262"/>
        </pc:sldMkLst>
        <pc:spChg chg="mod">
          <ac:chgData name="Ethan Ericson" userId="96577932-aa52-4476-a8c3-12318db0e52b" providerId="ADAL" clId="{6AFF44EA-BB13-4F43-BA80-22BEABB74CF2}" dt="2025-04-30T15:57:19.115" v="255" actId="1036"/>
          <ac:spMkLst>
            <pc:docMk/>
            <pc:sldMk cId="1018846666" sldId="262"/>
            <ac:spMk id="3" creationId="{8E1FED0F-12F3-F8AF-40C1-0D266BCF0A93}"/>
          </ac:spMkLst>
        </pc:spChg>
      </pc:sldChg>
      <pc:sldChg chg="modNotesTx">
        <pc:chgData name="Ethan Ericson" userId="96577932-aa52-4476-a8c3-12318db0e52b" providerId="ADAL" clId="{6AFF44EA-BB13-4F43-BA80-22BEABB74CF2}" dt="2025-04-29T15:28:19.524" v="113" actId="20577"/>
        <pc:sldMkLst>
          <pc:docMk/>
          <pc:sldMk cId="3365483114" sldId="265"/>
        </pc:sldMkLst>
      </pc:sldChg>
      <pc:sldChg chg="modNotesTx">
        <pc:chgData name="Ethan Ericson" userId="96577932-aa52-4476-a8c3-12318db0e52b" providerId="ADAL" clId="{6AFF44EA-BB13-4F43-BA80-22BEABB74CF2}" dt="2025-04-29T15:27:59.577" v="96" actId="20577"/>
        <pc:sldMkLst>
          <pc:docMk/>
          <pc:sldMk cId="120242245" sldId="266"/>
        </pc:sldMkLst>
      </pc:sldChg>
      <pc:sldChg chg="modNotesTx">
        <pc:chgData name="Ethan Ericson" userId="96577932-aa52-4476-a8c3-12318db0e52b" providerId="ADAL" clId="{6AFF44EA-BB13-4F43-BA80-22BEABB74CF2}" dt="2025-04-30T17:40:47.553" v="263" actId="20577"/>
        <pc:sldMkLst>
          <pc:docMk/>
          <pc:sldMk cId="50289082" sldId="267"/>
        </pc:sldMkLst>
      </pc:sldChg>
    </pc:docChg>
  </pc:docChgLst>
  <pc:docChgLst>
    <pc:chgData name="Ethan Styles" userId="b7911f9a-b112-4d49-b91e-e995b59245d8" providerId="ADAL" clId="{E24654F0-22FB-6C44-962E-7C33485956DB}"/>
    <pc:docChg chg="undo custSel addSld modSld">
      <pc:chgData name="Ethan Styles" userId="b7911f9a-b112-4d49-b91e-e995b59245d8" providerId="ADAL" clId="{E24654F0-22FB-6C44-962E-7C33485956DB}" dt="2025-04-24T15:01:35.613" v="1232" actId="20577"/>
      <pc:docMkLst>
        <pc:docMk/>
      </pc:docMkLst>
      <pc:sldChg chg="addSp delSp modSp new mod setBg">
        <pc:chgData name="Ethan Styles" userId="b7911f9a-b112-4d49-b91e-e995b59245d8" providerId="ADAL" clId="{E24654F0-22FB-6C44-962E-7C33485956DB}" dt="2025-04-24T15:01:35.613" v="1232" actId="20577"/>
        <pc:sldMkLst>
          <pc:docMk/>
          <pc:sldMk cId="3091762533" sldId="256"/>
        </pc:sldMkLst>
        <pc:spChg chg="mod">
          <ac:chgData name="Ethan Styles" userId="b7911f9a-b112-4d49-b91e-e995b59245d8" providerId="ADAL" clId="{E24654F0-22FB-6C44-962E-7C33485956DB}" dt="2025-04-22T14:44:44.073" v="134" actId="113"/>
          <ac:spMkLst>
            <pc:docMk/>
            <pc:sldMk cId="3091762533" sldId="256"/>
            <ac:spMk id="2" creationId="{5BD90F00-C298-0BA8-17F7-E8A95048EF24}"/>
          </ac:spMkLst>
        </pc:spChg>
        <pc:spChg chg="mod">
          <ac:chgData name="Ethan Styles" userId="b7911f9a-b112-4d49-b91e-e995b59245d8" providerId="ADAL" clId="{E24654F0-22FB-6C44-962E-7C33485956DB}" dt="2025-04-24T15:01:35.613" v="1232" actId="20577"/>
          <ac:spMkLst>
            <pc:docMk/>
            <pc:sldMk cId="3091762533" sldId="256"/>
            <ac:spMk id="3" creationId="{C2C80858-A3A2-47DD-7DD4-9D47ED51E7D5}"/>
          </ac:spMkLst>
        </pc:spChg>
        <pc:spChg chg="add">
          <ac:chgData name="Ethan Styles" userId="b7911f9a-b112-4d49-b91e-e995b59245d8" providerId="ADAL" clId="{E24654F0-22FB-6C44-962E-7C33485956DB}" dt="2025-04-22T14:43:48.714" v="129" actId="26606"/>
          <ac:spMkLst>
            <pc:docMk/>
            <pc:sldMk cId="3091762533" sldId="256"/>
            <ac:spMk id="1051" creationId="{8D0D6D3E-D7F9-4591-9CA9-DDF4DB1F73DA}"/>
          </ac:spMkLst>
        </pc:spChg>
        <pc:spChg chg="add">
          <ac:chgData name="Ethan Styles" userId="b7911f9a-b112-4d49-b91e-e995b59245d8" providerId="ADAL" clId="{E24654F0-22FB-6C44-962E-7C33485956DB}" dt="2025-04-22T14:43:48.714" v="129" actId="26606"/>
          <ac:spMkLst>
            <pc:docMk/>
            <pc:sldMk cId="3091762533" sldId="256"/>
            <ac:spMk id="1052" creationId="{C4C9F2B0-1044-46EB-8AEB-C3BFFDE6C2CC}"/>
          </ac:spMkLst>
        </pc:spChg>
        <pc:spChg chg="add">
          <ac:chgData name="Ethan Styles" userId="b7911f9a-b112-4d49-b91e-e995b59245d8" providerId="ADAL" clId="{E24654F0-22FB-6C44-962E-7C33485956DB}" dt="2025-04-22T14:43:48.714" v="129" actId="26606"/>
          <ac:spMkLst>
            <pc:docMk/>
            <pc:sldMk cId="3091762533" sldId="256"/>
            <ac:spMk id="1053" creationId="{D28B54C3-B57B-472A-B96E-1FCB67093DC2}"/>
          </ac:spMkLst>
        </pc:spChg>
        <pc:spChg chg="add">
          <ac:chgData name="Ethan Styles" userId="b7911f9a-b112-4d49-b91e-e995b59245d8" providerId="ADAL" clId="{E24654F0-22FB-6C44-962E-7C33485956DB}" dt="2025-04-22T14:43:48.714" v="129" actId="26606"/>
          <ac:spMkLst>
            <pc:docMk/>
            <pc:sldMk cId="3091762533" sldId="256"/>
            <ac:spMk id="1054" creationId="{7DB3C429-F8DA-49B9-AF84-21996FCF78B5}"/>
          </ac:spMkLst>
        </pc:spChg>
        <pc:picChg chg="add mod">
          <ac:chgData name="Ethan Styles" userId="b7911f9a-b112-4d49-b91e-e995b59245d8" providerId="ADAL" clId="{E24654F0-22FB-6C44-962E-7C33485956DB}" dt="2025-04-22T14:43:56.200" v="131" actId="962"/>
          <ac:picMkLst>
            <pc:docMk/>
            <pc:sldMk cId="3091762533" sldId="256"/>
            <ac:picMk id="1026" creationId="{8D6FF3F2-2118-DFDE-66A6-D11C7F30B7DF}"/>
          </ac:picMkLst>
        </pc:picChg>
      </pc:sldChg>
      <pc:sldChg chg="addSp delSp modSp new mod setBg">
        <pc:chgData name="Ethan Styles" userId="b7911f9a-b112-4d49-b91e-e995b59245d8" providerId="ADAL" clId="{E24654F0-22FB-6C44-962E-7C33485956DB}" dt="2025-04-22T15:37:12.807" v="906" actId="1076"/>
        <pc:sldMkLst>
          <pc:docMk/>
          <pc:sldMk cId="2139002522" sldId="257"/>
        </pc:sldMkLst>
        <pc:spChg chg="mod">
          <ac:chgData name="Ethan Styles" userId="b7911f9a-b112-4d49-b91e-e995b59245d8" providerId="ADAL" clId="{E24654F0-22FB-6C44-962E-7C33485956DB}" dt="2025-04-22T15:06:35.930" v="466" actId="20577"/>
          <ac:spMkLst>
            <pc:docMk/>
            <pc:sldMk cId="2139002522" sldId="257"/>
            <ac:spMk id="2" creationId="{10A0FE74-5B23-DC68-CD5B-9BDE5AA904D6}"/>
          </ac:spMkLst>
        </pc:spChg>
        <pc:spChg chg="add">
          <ac:chgData name="Ethan Styles" userId="b7911f9a-b112-4d49-b91e-e995b59245d8" providerId="ADAL" clId="{E24654F0-22FB-6C44-962E-7C33485956DB}" dt="2025-04-22T14:49:58.646" v="226" actId="26606"/>
          <ac:spMkLst>
            <pc:docMk/>
            <pc:sldMk cId="2139002522" sldId="257"/>
            <ac:spMk id="9" creationId="{BACC6370-2D7E-4714-9D71-7542949D7D5D}"/>
          </ac:spMkLst>
        </pc:spChg>
        <pc:spChg chg="add">
          <ac:chgData name="Ethan Styles" userId="b7911f9a-b112-4d49-b91e-e995b59245d8" providerId="ADAL" clId="{E24654F0-22FB-6C44-962E-7C33485956DB}" dt="2025-04-22T14:49:58.646" v="226" actId="26606"/>
          <ac:spMkLst>
            <pc:docMk/>
            <pc:sldMk cId="2139002522" sldId="257"/>
            <ac:spMk id="11" creationId="{F68B3F68-107C-434F-AA38-110D5EA91B85}"/>
          </ac:spMkLst>
        </pc:spChg>
        <pc:spChg chg="add">
          <ac:chgData name="Ethan Styles" userId="b7911f9a-b112-4d49-b91e-e995b59245d8" providerId="ADAL" clId="{E24654F0-22FB-6C44-962E-7C33485956DB}" dt="2025-04-22T14:49:58.646" v="226" actId="26606"/>
          <ac:spMkLst>
            <pc:docMk/>
            <pc:sldMk cId="2139002522" sldId="257"/>
            <ac:spMk id="13" creationId="{AAD0DBB9-1A4B-4391-81D4-CB19F9AB918A}"/>
          </ac:spMkLst>
        </pc:spChg>
        <pc:spChg chg="add">
          <ac:chgData name="Ethan Styles" userId="b7911f9a-b112-4d49-b91e-e995b59245d8" providerId="ADAL" clId="{E24654F0-22FB-6C44-962E-7C33485956DB}" dt="2025-04-22T14:49:58.646" v="226" actId="26606"/>
          <ac:spMkLst>
            <pc:docMk/>
            <pc:sldMk cId="2139002522" sldId="257"/>
            <ac:spMk id="15" creationId="{063BBA22-50EA-4C4D-BE05-F1CE4E63AA56}"/>
          </ac:spMkLst>
        </pc:spChg>
        <pc:graphicFrameChg chg="add del mod">
          <ac:chgData name="Ethan Styles" userId="b7911f9a-b112-4d49-b91e-e995b59245d8" providerId="ADAL" clId="{E24654F0-22FB-6C44-962E-7C33485956DB}" dt="2025-04-22T14:57:52.433" v="299" actId="20577"/>
          <ac:graphicFrameMkLst>
            <pc:docMk/>
            <pc:sldMk cId="2139002522" sldId="257"/>
            <ac:graphicFrameMk id="5" creationId="{778057A7-2429-AC3E-0543-C76925299EEB}"/>
          </ac:graphicFrameMkLst>
        </pc:graphicFrameChg>
        <pc:picChg chg="add mod">
          <ac:chgData name="Ethan Styles" userId="b7911f9a-b112-4d49-b91e-e995b59245d8" providerId="ADAL" clId="{E24654F0-22FB-6C44-962E-7C33485956DB}" dt="2025-04-22T14:52:19.070" v="254" actId="1076"/>
          <ac:picMkLst>
            <pc:docMk/>
            <pc:sldMk cId="2139002522" sldId="257"/>
            <ac:picMk id="2054" creationId="{74D98770-7C14-C4BB-D5FA-DC11938C988F}"/>
          </ac:picMkLst>
        </pc:picChg>
        <pc:picChg chg="add mod">
          <ac:chgData name="Ethan Styles" userId="b7911f9a-b112-4d49-b91e-e995b59245d8" providerId="ADAL" clId="{E24654F0-22FB-6C44-962E-7C33485956DB}" dt="2025-04-22T14:51:43.270" v="249" actId="1076"/>
          <ac:picMkLst>
            <pc:docMk/>
            <pc:sldMk cId="2139002522" sldId="257"/>
            <ac:picMk id="2056" creationId="{47E315C0-2508-9E46-FCDF-A474DF1BE7BB}"/>
          </ac:picMkLst>
        </pc:picChg>
        <pc:picChg chg="add mod">
          <ac:chgData name="Ethan Styles" userId="b7911f9a-b112-4d49-b91e-e995b59245d8" providerId="ADAL" clId="{E24654F0-22FB-6C44-962E-7C33485956DB}" dt="2025-04-22T14:52:06.940" v="253" actId="1076"/>
          <ac:picMkLst>
            <pc:docMk/>
            <pc:sldMk cId="2139002522" sldId="257"/>
            <ac:picMk id="2058" creationId="{192594DC-5D6E-8FD6-332E-BB9E8A350967}"/>
          </ac:picMkLst>
        </pc:picChg>
        <pc:picChg chg="add mod">
          <ac:chgData name="Ethan Styles" userId="b7911f9a-b112-4d49-b91e-e995b59245d8" providerId="ADAL" clId="{E24654F0-22FB-6C44-962E-7C33485956DB}" dt="2025-04-22T14:52:38.508" v="257" actId="1076"/>
          <ac:picMkLst>
            <pc:docMk/>
            <pc:sldMk cId="2139002522" sldId="257"/>
            <ac:picMk id="2060" creationId="{5C07D8E2-5DF3-5049-7FEE-0B3C4C6B5391}"/>
          </ac:picMkLst>
        </pc:picChg>
        <pc:picChg chg="add mod">
          <ac:chgData name="Ethan Styles" userId="b7911f9a-b112-4d49-b91e-e995b59245d8" providerId="ADAL" clId="{E24654F0-22FB-6C44-962E-7C33485956DB}" dt="2025-04-22T14:53:12.640" v="262" actId="1076"/>
          <ac:picMkLst>
            <pc:docMk/>
            <pc:sldMk cId="2139002522" sldId="257"/>
            <ac:picMk id="2062" creationId="{85DB9236-D90F-1361-0A00-788816F64D9A}"/>
          </ac:picMkLst>
        </pc:picChg>
        <pc:picChg chg="add mod">
          <ac:chgData name="Ethan Styles" userId="b7911f9a-b112-4d49-b91e-e995b59245d8" providerId="ADAL" clId="{E24654F0-22FB-6C44-962E-7C33485956DB}" dt="2025-04-22T15:37:12.807" v="906" actId="1076"/>
          <ac:picMkLst>
            <pc:docMk/>
            <pc:sldMk cId="2139002522" sldId="257"/>
            <ac:picMk id="2066" creationId="{624A1424-D726-5A86-9309-98A13C0ABA3E}"/>
          </ac:picMkLst>
        </pc:picChg>
      </pc:sldChg>
      <pc:sldChg chg="addSp delSp modSp new mod">
        <pc:chgData name="Ethan Styles" userId="b7911f9a-b112-4d49-b91e-e995b59245d8" providerId="ADAL" clId="{E24654F0-22FB-6C44-962E-7C33485956DB}" dt="2025-04-22T15:06:21.667" v="453" actId="113"/>
        <pc:sldMkLst>
          <pc:docMk/>
          <pc:sldMk cId="3405794018" sldId="258"/>
        </pc:sldMkLst>
        <pc:spChg chg="mod">
          <ac:chgData name="Ethan Styles" userId="b7911f9a-b112-4d49-b91e-e995b59245d8" providerId="ADAL" clId="{E24654F0-22FB-6C44-962E-7C33485956DB}" dt="2025-04-22T15:06:21.667" v="453" actId="113"/>
          <ac:spMkLst>
            <pc:docMk/>
            <pc:sldMk cId="3405794018" sldId="258"/>
            <ac:spMk id="2" creationId="{5F9AE1E6-DAC8-A01F-9184-FFCDB8B1DF96}"/>
          </ac:spMkLst>
        </pc:spChg>
        <pc:graphicFrameChg chg="add">
          <ac:chgData name="Ethan Styles" userId="b7911f9a-b112-4d49-b91e-e995b59245d8" providerId="ADAL" clId="{E24654F0-22FB-6C44-962E-7C33485956DB}" dt="2025-04-22T15:06:16.769" v="452" actId="26606"/>
          <ac:graphicFrameMkLst>
            <pc:docMk/>
            <pc:sldMk cId="3405794018" sldId="258"/>
            <ac:graphicFrameMk id="5" creationId="{34AB3296-9045-7566-1F16-B2F26D9A2B66}"/>
          </ac:graphicFrameMkLst>
        </pc:graphicFrameChg>
      </pc:sldChg>
      <pc:sldChg chg="addSp delSp modSp new mod setBg">
        <pc:chgData name="Ethan Styles" userId="b7911f9a-b112-4d49-b91e-e995b59245d8" providerId="ADAL" clId="{E24654F0-22FB-6C44-962E-7C33485956DB}" dt="2025-04-22T15:10:45.407" v="597" actId="113"/>
        <pc:sldMkLst>
          <pc:docMk/>
          <pc:sldMk cId="1052254891" sldId="259"/>
        </pc:sldMkLst>
        <pc:spChg chg="mod">
          <ac:chgData name="Ethan Styles" userId="b7911f9a-b112-4d49-b91e-e995b59245d8" providerId="ADAL" clId="{E24654F0-22FB-6C44-962E-7C33485956DB}" dt="2025-04-22T15:10:14.940" v="593" actId="26606"/>
          <ac:spMkLst>
            <pc:docMk/>
            <pc:sldMk cId="1052254891" sldId="259"/>
            <ac:spMk id="2" creationId="{9C17D8B9-B9EC-1017-FC7A-6C153C4B5A80}"/>
          </ac:spMkLst>
        </pc:spChg>
        <pc:spChg chg="add">
          <ac:chgData name="Ethan Styles" userId="b7911f9a-b112-4d49-b91e-e995b59245d8" providerId="ADAL" clId="{E24654F0-22FB-6C44-962E-7C33485956DB}" dt="2025-04-22T15:10:14.940" v="593" actId="26606"/>
          <ac:spMkLst>
            <pc:docMk/>
            <pc:sldMk cId="1052254891" sldId="259"/>
            <ac:spMk id="9" creationId="{BACC6370-2D7E-4714-9D71-7542949D7D5D}"/>
          </ac:spMkLst>
        </pc:spChg>
        <pc:spChg chg="add">
          <ac:chgData name="Ethan Styles" userId="b7911f9a-b112-4d49-b91e-e995b59245d8" providerId="ADAL" clId="{E24654F0-22FB-6C44-962E-7C33485956DB}" dt="2025-04-22T15:10:14.940" v="593" actId="26606"/>
          <ac:spMkLst>
            <pc:docMk/>
            <pc:sldMk cId="1052254891" sldId="259"/>
            <ac:spMk id="11" creationId="{F68B3F68-107C-434F-AA38-110D5EA91B85}"/>
          </ac:spMkLst>
        </pc:spChg>
        <pc:spChg chg="add">
          <ac:chgData name="Ethan Styles" userId="b7911f9a-b112-4d49-b91e-e995b59245d8" providerId="ADAL" clId="{E24654F0-22FB-6C44-962E-7C33485956DB}" dt="2025-04-22T15:10:14.940" v="593" actId="26606"/>
          <ac:spMkLst>
            <pc:docMk/>
            <pc:sldMk cId="1052254891" sldId="259"/>
            <ac:spMk id="13" creationId="{AAD0DBB9-1A4B-4391-81D4-CB19F9AB918A}"/>
          </ac:spMkLst>
        </pc:spChg>
        <pc:spChg chg="add">
          <ac:chgData name="Ethan Styles" userId="b7911f9a-b112-4d49-b91e-e995b59245d8" providerId="ADAL" clId="{E24654F0-22FB-6C44-962E-7C33485956DB}" dt="2025-04-22T15:10:14.940" v="593" actId="26606"/>
          <ac:spMkLst>
            <pc:docMk/>
            <pc:sldMk cId="1052254891" sldId="259"/>
            <ac:spMk id="15" creationId="{063BBA22-50EA-4C4D-BE05-F1CE4E63AA56}"/>
          </ac:spMkLst>
        </pc:spChg>
        <pc:graphicFrameChg chg="add mod">
          <ac:chgData name="Ethan Styles" userId="b7911f9a-b112-4d49-b91e-e995b59245d8" providerId="ADAL" clId="{E24654F0-22FB-6C44-962E-7C33485956DB}" dt="2025-04-22T15:10:45.407" v="597" actId="113"/>
          <ac:graphicFrameMkLst>
            <pc:docMk/>
            <pc:sldMk cId="1052254891" sldId="259"/>
            <ac:graphicFrameMk id="5" creationId="{EEE7C30B-849A-5550-BC79-BCFD06D07AFA}"/>
          </ac:graphicFrameMkLst>
        </pc:graphicFrameChg>
      </pc:sldChg>
      <pc:sldChg chg="addSp delSp modSp new mod setBg">
        <pc:chgData name="Ethan Styles" userId="b7911f9a-b112-4d49-b91e-e995b59245d8" providerId="ADAL" clId="{E24654F0-22FB-6C44-962E-7C33485956DB}" dt="2025-04-22T15:13:23.188" v="629" actId="26606"/>
        <pc:sldMkLst>
          <pc:docMk/>
          <pc:sldMk cId="4196734527" sldId="260"/>
        </pc:sldMkLst>
        <pc:spChg chg="mod">
          <ac:chgData name="Ethan Styles" userId="b7911f9a-b112-4d49-b91e-e995b59245d8" providerId="ADAL" clId="{E24654F0-22FB-6C44-962E-7C33485956DB}" dt="2025-04-22T15:13:23.188" v="629" actId="26606"/>
          <ac:spMkLst>
            <pc:docMk/>
            <pc:sldMk cId="4196734527" sldId="260"/>
            <ac:spMk id="2" creationId="{567CF586-4813-27C3-54C8-EE00950F8602}"/>
          </ac:spMkLst>
        </pc:spChg>
        <pc:spChg chg="add">
          <ac:chgData name="Ethan Styles" userId="b7911f9a-b112-4d49-b91e-e995b59245d8" providerId="ADAL" clId="{E24654F0-22FB-6C44-962E-7C33485956DB}" dt="2025-04-22T15:13:23.188" v="629" actId="26606"/>
          <ac:spMkLst>
            <pc:docMk/>
            <pc:sldMk cId="4196734527" sldId="260"/>
            <ac:spMk id="10" creationId="{A8384FB5-9ADC-4DDC-881B-597D56F5B15D}"/>
          </ac:spMkLst>
        </pc:spChg>
        <pc:spChg chg="add">
          <ac:chgData name="Ethan Styles" userId="b7911f9a-b112-4d49-b91e-e995b59245d8" providerId="ADAL" clId="{E24654F0-22FB-6C44-962E-7C33485956DB}" dt="2025-04-22T15:13:23.188" v="629" actId="26606"/>
          <ac:spMkLst>
            <pc:docMk/>
            <pc:sldMk cId="4196734527" sldId="260"/>
            <ac:spMk id="12" creationId="{1199E1B1-A8C0-4FE8-A5A8-1CB41D69F857}"/>
          </ac:spMkLst>
        </pc:spChg>
        <pc:spChg chg="add">
          <ac:chgData name="Ethan Styles" userId="b7911f9a-b112-4d49-b91e-e995b59245d8" providerId="ADAL" clId="{E24654F0-22FB-6C44-962E-7C33485956DB}" dt="2025-04-22T15:13:23.188" v="629" actId="26606"/>
          <ac:spMkLst>
            <pc:docMk/>
            <pc:sldMk cId="4196734527" sldId="260"/>
            <ac:spMk id="14" creationId="{84A8DE83-DE75-4B41-9DB4-A7EC0B0DEC0B}"/>
          </ac:spMkLst>
        </pc:spChg>
        <pc:spChg chg="add">
          <ac:chgData name="Ethan Styles" userId="b7911f9a-b112-4d49-b91e-e995b59245d8" providerId="ADAL" clId="{E24654F0-22FB-6C44-962E-7C33485956DB}" dt="2025-04-22T15:13:23.188" v="629" actId="26606"/>
          <ac:spMkLst>
            <pc:docMk/>
            <pc:sldMk cId="4196734527" sldId="260"/>
            <ac:spMk id="16" creationId="{A7009A0A-BEF5-4EAC-AF15-E4F9F002E239}"/>
          </ac:spMkLst>
        </pc:spChg>
        <pc:picChg chg="add mod">
          <ac:chgData name="Ethan Styles" userId="b7911f9a-b112-4d49-b91e-e995b59245d8" providerId="ADAL" clId="{E24654F0-22FB-6C44-962E-7C33485956DB}" dt="2025-04-22T15:13:23.188" v="629" actId="26606"/>
          <ac:picMkLst>
            <pc:docMk/>
            <pc:sldMk cId="4196734527" sldId="260"/>
            <ac:picMk id="5" creationId="{467D2803-87CE-7DEA-E1C5-406D50CD7D90}"/>
          </ac:picMkLst>
        </pc:picChg>
      </pc:sldChg>
      <pc:sldChg chg="addSp delSp modSp new mod setBg">
        <pc:chgData name="Ethan Styles" userId="b7911f9a-b112-4d49-b91e-e995b59245d8" providerId="ADAL" clId="{E24654F0-22FB-6C44-962E-7C33485956DB}" dt="2025-04-22T15:14:47.780" v="659" actId="26606"/>
        <pc:sldMkLst>
          <pc:docMk/>
          <pc:sldMk cId="77073519" sldId="261"/>
        </pc:sldMkLst>
        <pc:spChg chg="mod">
          <ac:chgData name="Ethan Styles" userId="b7911f9a-b112-4d49-b91e-e995b59245d8" providerId="ADAL" clId="{E24654F0-22FB-6C44-962E-7C33485956DB}" dt="2025-04-22T15:14:47.780" v="659" actId="26606"/>
          <ac:spMkLst>
            <pc:docMk/>
            <pc:sldMk cId="77073519" sldId="261"/>
            <ac:spMk id="2" creationId="{CD24B2BA-58D8-EF12-AF5E-E559D5AF7437}"/>
          </ac:spMkLst>
        </pc:spChg>
        <pc:spChg chg="add">
          <ac:chgData name="Ethan Styles" userId="b7911f9a-b112-4d49-b91e-e995b59245d8" providerId="ADAL" clId="{E24654F0-22FB-6C44-962E-7C33485956DB}" dt="2025-04-22T15:14:47.780" v="659" actId="26606"/>
          <ac:spMkLst>
            <pc:docMk/>
            <pc:sldMk cId="77073519" sldId="261"/>
            <ac:spMk id="9" creationId="{A8384FB5-9ADC-4DDC-881B-597D56F5B15D}"/>
          </ac:spMkLst>
        </pc:spChg>
        <pc:spChg chg="add">
          <ac:chgData name="Ethan Styles" userId="b7911f9a-b112-4d49-b91e-e995b59245d8" providerId="ADAL" clId="{E24654F0-22FB-6C44-962E-7C33485956DB}" dt="2025-04-22T15:14:47.780" v="659" actId="26606"/>
          <ac:spMkLst>
            <pc:docMk/>
            <pc:sldMk cId="77073519" sldId="261"/>
            <ac:spMk id="11" creationId="{1199E1B1-A8C0-4FE8-A5A8-1CB41D69F857}"/>
          </ac:spMkLst>
        </pc:spChg>
        <pc:spChg chg="add">
          <ac:chgData name="Ethan Styles" userId="b7911f9a-b112-4d49-b91e-e995b59245d8" providerId="ADAL" clId="{E24654F0-22FB-6C44-962E-7C33485956DB}" dt="2025-04-22T15:14:47.780" v="659" actId="26606"/>
          <ac:spMkLst>
            <pc:docMk/>
            <pc:sldMk cId="77073519" sldId="261"/>
            <ac:spMk id="13" creationId="{84A8DE83-DE75-4B41-9DB4-A7EC0B0DEC0B}"/>
          </ac:spMkLst>
        </pc:spChg>
        <pc:spChg chg="add">
          <ac:chgData name="Ethan Styles" userId="b7911f9a-b112-4d49-b91e-e995b59245d8" providerId="ADAL" clId="{E24654F0-22FB-6C44-962E-7C33485956DB}" dt="2025-04-22T15:14:47.780" v="659" actId="26606"/>
          <ac:spMkLst>
            <pc:docMk/>
            <pc:sldMk cId="77073519" sldId="261"/>
            <ac:spMk id="15" creationId="{A7009A0A-BEF5-4EAC-AF15-E4F9F002E239}"/>
          </ac:spMkLst>
        </pc:spChg>
        <pc:picChg chg="add mod">
          <ac:chgData name="Ethan Styles" userId="b7911f9a-b112-4d49-b91e-e995b59245d8" providerId="ADAL" clId="{E24654F0-22FB-6C44-962E-7C33485956DB}" dt="2025-04-22T15:14:47.780" v="659" actId="26606"/>
          <ac:picMkLst>
            <pc:docMk/>
            <pc:sldMk cId="77073519" sldId="261"/>
            <ac:picMk id="4" creationId="{5AFC4376-6517-4A23-96C1-A72B9D39C2B6}"/>
          </ac:picMkLst>
        </pc:picChg>
      </pc:sldChg>
      <pc:sldChg chg="addSp modSp new mod setBg">
        <pc:chgData name="Ethan Styles" userId="b7911f9a-b112-4d49-b91e-e995b59245d8" providerId="ADAL" clId="{E24654F0-22FB-6C44-962E-7C33485956DB}" dt="2025-04-22T15:17:04.148" v="683" actId="26606"/>
        <pc:sldMkLst>
          <pc:docMk/>
          <pc:sldMk cId="1018846666" sldId="262"/>
        </pc:sldMkLst>
        <pc:spChg chg="mod">
          <ac:chgData name="Ethan Styles" userId="b7911f9a-b112-4d49-b91e-e995b59245d8" providerId="ADAL" clId="{E24654F0-22FB-6C44-962E-7C33485956DB}" dt="2025-04-22T15:17:04.148" v="683" actId="26606"/>
          <ac:spMkLst>
            <pc:docMk/>
            <pc:sldMk cId="1018846666" sldId="262"/>
            <ac:spMk id="2" creationId="{6A1C643F-8291-8BD4-AF32-421736BB7742}"/>
          </ac:spMkLst>
        </pc:spChg>
        <pc:spChg chg="mod">
          <ac:chgData name="Ethan Styles" userId="b7911f9a-b112-4d49-b91e-e995b59245d8" providerId="ADAL" clId="{E24654F0-22FB-6C44-962E-7C33485956DB}" dt="2025-04-22T15:17:04.148" v="683" actId="26606"/>
          <ac:spMkLst>
            <pc:docMk/>
            <pc:sldMk cId="1018846666" sldId="262"/>
            <ac:spMk id="3" creationId="{8E1FED0F-12F3-F8AF-40C1-0D266BCF0A93}"/>
          </ac:spMkLst>
        </pc:spChg>
        <pc:spChg chg="add">
          <ac:chgData name="Ethan Styles" userId="b7911f9a-b112-4d49-b91e-e995b59245d8" providerId="ADAL" clId="{E24654F0-22FB-6C44-962E-7C33485956DB}" dt="2025-04-22T15:17:04.148" v="683" actId="26606"/>
          <ac:spMkLst>
            <pc:docMk/>
            <pc:sldMk cId="1018846666" sldId="262"/>
            <ac:spMk id="8" creationId="{1B15ED52-F352-441B-82BF-E0EA34836D08}"/>
          </ac:spMkLst>
        </pc:spChg>
        <pc:spChg chg="add">
          <ac:chgData name="Ethan Styles" userId="b7911f9a-b112-4d49-b91e-e995b59245d8" providerId="ADAL" clId="{E24654F0-22FB-6C44-962E-7C33485956DB}" dt="2025-04-22T15:17:04.148" v="683" actId="26606"/>
          <ac:spMkLst>
            <pc:docMk/>
            <pc:sldMk cId="1018846666" sldId="262"/>
            <ac:spMk id="10" creationId="{3B2E3793-BFE6-45A2-9B7B-E18844431C99}"/>
          </ac:spMkLst>
        </pc:spChg>
        <pc:spChg chg="add">
          <ac:chgData name="Ethan Styles" userId="b7911f9a-b112-4d49-b91e-e995b59245d8" providerId="ADAL" clId="{E24654F0-22FB-6C44-962E-7C33485956DB}" dt="2025-04-22T15:17:04.148" v="683" actId="26606"/>
          <ac:spMkLst>
            <pc:docMk/>
            <pc:sldMk cId="1018846666" sldId="262"/>
            <ac:spMk id="12" creationId="{BC4C4868-CB8F-4AF9-9CDB-8108F2C19B67}"/>
          </ac:spMkLst>
        </pc:spChg>
        <pc:spChg chg="add">
          <ac:chgData name="Ethan Styles" userId="b7911f9a-b112-4d49-b91e-e995b59245d8" providerId="ADAL" clId="{E24654F0-22FB-6C44-962E-7C33485956DB}" dt="2025-04-22T15:17:04.148" v="683" actId="26606"/>
          <ac:spMkLst>
            <pc:docMk/>
            <pc:sldMk cId="1018846666" sldId="262"/>
            <ac:spMk id="14" creationId="{375E0459-6403-40CD-989D-56A4407CA12E}"/>
          </ac:spMkLst>
        </pc:spChg>
        <pc:spChg chg="add">
          <ac:chgData name="Ethan Styles" userId="b7911f9a-b112-4d49-b91e-e995b59245d8" providerId="ADAL" clId="{E24654F0-22FB-6C44-962E-7C33485956DB}" dt="2025-04-22T15:17:04.148" v="683" actId="26606"/>
          <ac:spMkLst>
            <pc:docMk/>
            <pc:sldMk cId="1018846666" sldId="262"/>
            <ac:spMk id="16" creationId="{53E5B1A8-3AC9-4BD1-9BBC-78CA94F2D1BA}"/>
          </ac:spMkLst>
        </pc:spChg>
      </pc:sldChg>
      <pc:sldChg chg="addSp delSp modSp new mod setBg">
        <pc:chgData name="Ethan Styles" userId="b7911f9a-b112-4d49-b91e-e995b59245d8" providerId="ADAL" clId="{E24654F0-22FB-6C44-962E-7C33485956DB}" dt="2025-04-22T15:20:29.426" v="702" actId="962"/>
        <pc:sldMkLst>
          <pc:docMk/>
          <pc:sldMk cId="1037685722" sldId="263"/>
        </pc:sldMkLst>
        <pc:spChg chg="mod">
          <ac:chgData name="Ethan Styles" userId="b7911f9a-b112-4d49-b91e-e995b59245d8" providerId="ADAL" clId="{E24654F0-22FB-6C44-962E-7C33485956DB}" dt="2025-04-22T15:18:56.048" v="695" actId="26606"/>
          <ac:spMkLst>
            <pc:docMk/>
            <pc:sldMk cId="1037685722" sldId="263"/>
            <ac:spMk id="2" creationId="{BF686AE5-9DB4-A8CE-0C7C-C36DD4352C36}"/>
          </ac:spMkLst>
        </pc:spChg>
        <pc:spChg chg="add">
          <ac:chgData name="Ethan Styles" userId="b7911f9a-b112-4d49-b91e-e995b59245d8" providerId="ADAL" clId="{E24654F0-22FB-6C44-962E-7C33485956DB}" dt="2025-04-22T15:20:22.223" v="700" actId="26606"/>
          <ac:spMkLst>
            <pc:docMk/>
            <pc:sldMk cId="1037685722" sldId="263"/>
            <ac:spMk id="25" creationId="{A8384FB5-9ADC-4DDC-881B-597D56F5B15D}"/>
          </ac:spMkLst>
        </pc:spChg>
        <pc:spChg chg="add">
          <ac:chgData name="Ethan Styles" userId="b7911f9a-b112-4d49-b91e-e995b59245d8" providerId="ADAL" clId="{E24654F0-22FB-6C44-962E-7C33485956DB}" dt="2025-04-22T15:20:22.223" v="700" actId="26606"/>
          <ac:spMkLst>
            <pc:docMk/>
            <pc:sldMk cId="1037685722" sldId="263"/>
            <ac:spMk id="27" creationId="{1199E1B1-A8C0-4FE8-A5A8-1CB41D69F857}"/>
          </ac:spMkLst>
        </pc:spChg>
        <pc:spChg chg="add">
          <ac:chgData name="Ethan Styles" userId="b7911f9a-b112-4d49-b91e-e995b59245d8" providerId="ADAL" clId="{E24654F0-22FB-6C44-962E-7C33485956DB}" dt="2025-04-22T15:20:22.223" v="700" actId="26606"/>
          <ac:spMkLst>
            <pc:docMk/>
            <pc:sldMk cId="1037685722" sldId="263"/>
            <ac:spMk id="29" creationId="{84A8DE83-DE75-4B41-9DB4-A7EC0B0DEC0B}"/>
          </ac:spMkLst>
        </pc:spChg>
        <pc:spChg chg="add">
          <ac:chgData name="Ethan Styles" userId="b7911f9a-b112-4d49-b91e-e995b59245d8" providerId="ADAL" clId="{E24654F0-22FB-6C44-962E-7C33485956DB}" dt="2025-04-22T15:20:22.223" v="700" actId="26606"/>
          <ac:spMkLst>
            <pc:docMk/>
            <pc:sldMk cId="1037685722" sldId="263"/>
            <ac:spMk id="31" creationId="{A7009A0A-BEF5-4EAC-AF15-E4F9F002E239}"/>
          </ac:spMkLst>
        </pc:spChg>
        <pc:picChg chg="add mod">
          <ac:chgData name="Ethan Styles" userId="b7911f9a-b112-4d49-b91e-e995b59245d8" providerId="ADAL" clId="{E24654F0-22FB-6C44-962E-7C33485956DB}" dt="2025-04-22T15:20:29.426" v="702" actId="962"/>
          <ac:picMkLst>
            <pc:docMk/>
            <pc:sldMk cId="1037685722" sldId="263"/>
            <ac:picMk id="13" creationId="{4DFDFBB6-3988-46DB-3623-116EF0E18404}"/>
          </ac:picMkLst>
        </pc:picChg>
      </pc:sldChg>
      <pc:sldChg chg="addSp delSp modSp new mod setBg">
        <pc:chgData name="Ethan Styles" userId="b7911f9a-b112-4d49-b91e-e995b59245d8" providerId="ADAL" clId="{E24654F0-22FB-6C44-962E-7C33485956DB}" dt="2025-04-22T15:22:03.022" v="726" actId="27614"/>
        <pc:sldMkLst>
          <pc:docMk/>
          <pc:sldMk cId="677688078" sldId="264"/>
        </pc:sldMkLst>
        <pc:spChg chg="mod">
          <ac:chgData name="Ethan Styles" userId="b7911f9a-b112-4d49-b91e-e995b59245d8" providerId="ADAL" clId="{E24654F0-22FB-6C44-962E-7C33485956DB}" dt="2025-04-22T15:22:00.968" v="725" actId="26606"/>
          <ac:spMkLst>
            <pc:docMk/>
            <pc:sldMk cId="677688078" sldId="264"/>
            <ac:spMk id="2" creationId="{69BE8CFD-6B9D-64FB-0E54-4E90437C26C7}"/>
          </ac:spMkLst>
        </pc:spChg>
        <pc:spChg chg="add">
          <ac:chgData name="Ethan Styles" userId="b7911f9a-b112-4d49-b91e-e995b59245d8" providerId="ADAL" clId="{E24654F0-22FB-6C44-962E-7C33485956DB}" dt="2025-04-22T15:22:00.968" v="725" actId="26606"/>
          <ac:spMkLst>
            <pc:docMk/>
            <pc:sldMk cId="677688078" sldId="264"/>
            <ac:spMk id="10" creationId="{A8384FB5-9ADC-4DDC-881B-597D56F5B15D}"/>
          </ac:spMkLst>
        </pc:spChg>
        <pc:spChg chg="add">
          <ac:chgData name="Ethan Styles" userId="b7911f9a-b112-4d49-b91e-e995b59245d8" providerId="ADAL" clId="{E24654F0-22FB-6C44-962E-7C33485956DB}" dt="2025-04-22T15:22:00.968" v="725" actId="26606"/>
          <ac:spMkLst>
            <pc:docMk/>
            <pc:sldMk cId="677688078" sldId="264"/>
            <ac:spMk id="12" creationId="{1199E1B1-A8C0-4FE8-A5A8-1CB41D69F857}"/>
          </ac:spMkLst>
        </pc:spChg>
        <pc:spChg chg="add">
          <ac:chgData name="Ethan Styles" userId="b7911f9a-b112-4d49-b91e-e995b59245d8" providerId="ADAL" clId="{E24654F0-22FB-6C44-962E-7C33485956DB}" dt="2025-04-22T15:22:00.968" v="725" actId="26606"/>
          <ac:spMkLst>
            <pc:docMk/>
            <pc:sldMk cId="677688078" sldId="264"/>
            <ac:spMk id="14" creationId="{84A8DE83-DE75-4B41-9DB4-A7EC0B0DEC0B}"/>
          </ac:spMkLst>
        </pc:spChg>
        <pc:spChg chg="add">
          <ac:chgData name="Ethan Styles" userId="b7911f9a-b112-4d49-b91e-e995b59245d8" providerId="ADAL" clId="{E24654F0-22FB-6C44-962E-7C33485956DB}" dt="2025-04-22T15:22:00.968" v="725" actId="26606"/>
          <ac:spMkLst>
            <pc:docMk/>
            <pc:sldMk cId="677688078" sldId="264"/>
            <ac:spMk id="16" creationId="{A7009A0A-BEF5-4EAC-AF15-E4F9F002E239}"/>
          </ac:spMkLst>
        </pc:spChg>
        <pc:picChg chg="add mod">
          <ac:chgData name="Ethan Styles" userId="b7911f9a-b112-4d49-b91e-e995b59245d8" providerId="ADAL" clId="{E24654F0-22FB-6C44-962E-7C33485956DB}" dt="2025-04-22T15:22:03.022" v="726" actId="27614"/>
          <ac:picMkLst>
            <pc:docMk/>
            <pc:sldMk cId="677688078" sldId="264"/>
            <ac:picMk id="5" creationId="{5C6CF6C3-F4C6-A0EA-C7A2-E1253EC354D9}"/>
          </ac:picMkLst>
        </pc:picChg>
      </pc:sldChg>
      <pc:sldChg chg="addSp delSp modSp new mod setBg">
        <pc:chgData name="Ethan Styles" userId="b7911f9a-b112-4d49-b91e-e995b59245d8" providerId="ADAL" clId="{E24654F0-22FB-6C44-962E-7C33485956DB}" dt="2025-04-22T15:29:28.761" v="808" actId="1076"/>
        <pc:sldMkLst>
          <pc:docMk/>
          <pc:sldMk cId="3365483114" sldId="265"/>
        </pc:sldMkLst>
        <pc:spChg chg="mod">
          <ac:chgData name="Ethan Styles" userId="b7911f9a-b112-4d49-b91e-e995b59245d8" providerId="ADAL" clId="{E24654F0-22FB-6C44-962E-7C33485956DB}" dt="2025-04-22T15:29:07.569" v="800" actId="1076"/>
          <ac:spMkLst>
            <pc:docMk/>
            <pc:sldMk cId="3365483114" sldId="265"/>
            <ac:spMk id="2" creationId="{99F37637-ED87-D7E1-4896-3834E72202C9}"/>
          </ac:spMkLst>
        </pc:spChg>
        <pc:spChg chg="add mod">
          <ac:chgData name="Ethan Styles" userId="b7911f9a-b112-4d49-b91e-e995b59245d8" providerId="ADAL" clId="{E24654F0-22FB-6C44-962E-7C33485956DB}" dt="2025-04-22T15:29:18.381" v="804" actId="1076"/>
          <ac:spMkLst>
            <pc:docMk/>
            <pc:sldMk cId="3365483114" sldId="265"/>
            <ac:spMk id="10" creationId="{53B7FCF2-7B15-5F67-5707-C7E6E2ABD755}"/>
          </ac:spMkLst>
        </pc:spChg>
        <pc:spChg chg="add mod">
          <ac:chgData name="Ethan Styles" userId="b7911f9a-b112-4d49-b91e-e995b59245d8" providerId="ADAL" clId="{E24654F0-22FB-6C44-962E-7C33485956DB}" dt="2025-04-22T15:29:28.761" v="808" actId="1076"/>
          <ac:spMkLst>
            <pc:docMk/>
            <pc:sldMk cId="3365483114" sldId="265"/>
            <ac:spMk id="11" creationId="{518D6C2E-56EA-6CCC-2EA3-F05AE7A72FC2}"/>
          </ac:spMkLst>
        </pc:spChg>
        <pc:spChg chg="add">
          <ac:chgData name="Ethan Styles" userId="b7911f9a-b112-4d49-b91e-e995b59245d8" providerId="ADAL" clId="{E24654F0-22FB-6C44-962E-7C33485956DB}" dt="2025-04-22T15:27:55.873" v="778" actId="26606"/>
          <ac:spMkLst>
            <pc:docMk/>
            <pc:sldMk cId="3365483114" sldId="265"/>
            <ac:spMk id="14" creationId="{EDC07B27-4E3C-4BCF-ABDB-6AA72857C058}"/>
          </ac:spMkLst>
        </pc:spChg>
        <pc:spChg chg="add">
          <ac:chgData name="Ethan Styles" userId="b7911f9a-b112-4d49-b91e-e995b59245d8" providerId="ADAL" clId="{E24654F0-22FB-6C44-962E-7C33485956DB}" dt="2025-04-22T15:27:55.873" v="778" actId="26606"/>
          <ac:spMkLst>
            <pc:docMk/>
            <pc:sldMk cId="3365483114" sldId="265"/>
            <ac:spMk id="16" creationId="{83D11BE6-2A04-4DBB-842D-88602B5EC728}"/>
          </ac:spMkLst>
        </pc:spChg>
        <pc:spChg chg="add">
          <ac:chgData name="Ethan Styles" userId="b7911f9a-b112-4d49-b91e-e995b59245d8" providerId="ADAL" clId="{E24654F0-22FB-6C44-962E-7C33485956DB}" dt="2025-04-22T15:27:55.873" v="778" actId="26606"/>
          <ac:spMkLst>
            <pc:docMk/>
            <pc:sldMk cId="3365483114" sldId="265"/>
            <ac:spMk id="18" creationId="{2A05E02A-9AA9-45EC-B87B-B46F043F3F97}"/>
          </ac:spMkLst>
        </pc:spChg>
        <pc:spChg chg="add">
          <ac:chgData name="Ethan Styles" userId="b7911f9a-b112-4d49-b91e-e995b59245d8" providerId="ADAL" clId="{E24654F0-22FB-6C44-962E-7C33485956DB}" dt="2025-04-22T15:27:55.873" v="778" actId="26606"/>
          <ac:spMkLst>
            <pc:docMk/>
            <pc:sldMk cId="3365483114" sldId="265"/>
            <ac:spMk id="20" creationId="{0E91EDBA-E8E0-4575-8147-B700345215CE}"/>
          </ac:spMkLst>
        </pc:spChg>
        <pc:spChg chg="add">
          <ac:chgData name="Ethan Styles" userId="b7911f9a-b112-4d49-b91e-e995b59245d8" providerId="ADAL" clId="{E24654F0-22FB-6C44-962E-7C33485956DB}" dt="2025-04-22T15:27:55.873" v="778" actId="26606"/>
          <ac:spMkLst>
            <pc:docMk/>
            <pc:sldMk cId="3365483114" sldId="265"/>
            <ac:spMk id="22" creationId="{DFEE4473-A122-4E96-8C31-B4C5AAA274FD}"/>
          </ac:spMkLst>
        </pc:spChg>
        <pc:picChg chg="add mod ord">
          <ac:chgData name="Ethan Styles" userId="b7911f9a-b112-4d49-b91e-e995b59245d8" providerId="ADAL" clId="{E24654F0-22FB-6C44-962E-7C33485956DB}" dt="2025-04-22T15:28:08.653" v="786" actId="1076"/>
          <ac:picMkLst>
            <pc:docMk/>
            <pc:sldMk cId="3365483114" sldId="265"/>
            <ac:picMk id="5" creationId="{A4467113-0D88-0784-31E5-7E5BF21A0212}"/>
          </ac:picMkLst>
        </pc:picChg>
        <pc:picChg chg="add mod">
          <ac:chgData name="Ethan Styles" userId="b7911f9a-b112-4d49-b91e-e995b59245d8" providerId="ADAL" clId="{E24654F0-22FB-6C44-962E-7C33485956DB}" dt="2025-04-22T15:29:09.362" v="801" actId="1076"/>
          <ac:picMkLst>
            <pc:docMk/>
            <pc:sldMk cId="3365483114" sldId="265"/>
            <ac:picMk id="7" creationId="{F736B957-32E2-2C0A-EF20-37EE6A61BD2A}"/>
          </ac:picMkLst>
        </pc:picChg>
        <pc:picChg chg="add mod">
          <ac:chgData name="Ethan Styles" userId="b7911f9a-b112-4d49-b91e-e995b59245d8" providerId="ADAL" clId="{E24654F0-22FB-6C44-962E-7C33485956DB}" dt="2025-04-22T15:29:19.980" v="805" actId="1076"/>
          <ac:picMkLst>
            <pc:docMk/>
            <pc:sldMk cId="3365483114" sldId="265"/>
            <ac:picMk id="9" creationId="{9720A134-CBEE-39E8-CA34-56D8047E0774}"/>
          </ac:picMkLst>
        </pc:picChg>
      </pc:sldChg>
      <pc:sldChg chg="addSp delSp modSp new mod setBg">
        <pc:chgData name="Ethan Styles" userId="b7911f9a-b112-4d49-b91e-e995b59245d8" providerId="ADAL" clId="{E24654F0-22FB-6C44-962E-7C33485956DB}" dt="2025-04-22T15:32:53.484" v="843" actId="962"/>
        <pc:sldMkLst>
          <pc:docMk/>
          <pc:sldMk cId="120242245" sldId="266"/>
        </pc:sldMkLst>
        <pc:spChg chg="mod">
          <ac:chgData name="Ethan Styles" userId="b7911f9a-b112-4d49-b91e-e995b59245d8" providerId="ADAL" clId="{E24654F0-22FB-6C44-962E-7C33485956DB}" dt="2025-04-22T15:32:48.872" v="839" actId="26606"/>
          <ac:spMkLst>
            <pc:docMk/>
            <pc:sldMk cId="120242245" sldId="266"/>
            <ac:spMk id="2" creationId="{629547DB-178D-B205-3443-FFAA7769D646}"/>
          </ac:spMkLst>
        </pc:spChg>
        <pc:spChg chg="add">
          <ac:chgData name="Ethan Styles" userId="b7911f9a-b112-4d49-b91e-e995b59245d8" providerId="ADAL" clId="{E24654F0-22FB-6C44-962E-7C33485956DB}" dt="2025-04-22T15:32:48.872" v="839" actId="26606"/>
          <ac:spMkLst>
            <pc:docMk/>
            <pc:sldMk cId="120242245" sldId="266"/>
            <ac:spMk id="10" creationId="{A8384FB5-9ADC-4DDC-881B-597D56F5B15D}"/>
          </ac:spMkLst>
        </pc:spChg>
        <pc:spChg chg="add">
          <ac:chgData name="Ethan Styles" userId="b7911f9a-b112-4d49-b91e-e995b59245d8" providerId="ADAL" clId="{E24654F0-22FB-6C44-962E-7C33485956DB}" dt="2025-04-22T15:32:48.872" v="839" actId="26606"/>
          <ac:spMkLst>
            <pc:docMk/>
            <pc:sldMk cId="120242245" sldId="266"/>
            <ac:spMk id="12" creationId="{1199E1B1-A8C0-4FE8-A5A8-1CB41D69F857}"/>
          </ac:spMkLst>
        </pc:spChg>
        <pc:spChg chg="add">
          <ac:chgData name="Ethan Styles" userId="b7911f9a-b112-4d49-b91e-e995b59245d8" providerId="ADAL" clId="{E24654F0-22FB-6C44-962E-7C33485956DB}" dt="2025-04-22T15:32:48.872" v="839" actId="26606"/>
          <ac:spMkLst>
            <pc:docMk/>
            <pc:sldMk cId="120242245" sldId="266"/>
            <ac:spMk id="14" creationId="{84A8DE83-DE75-4B41-9DB4-A7EC0B0DEC0B}"/>
          </ac:spMkLst>
        </pc:spChg>
        <pc:spChg chg="add">
          <ac:chgData name="Ethan Styles" userId="b7911f9a-b112-4d49-b91e-e995b59245d8" providerId="ADAL" clId="{E24654F0-22FB-6C44-962E-7C33485956DB}" dt="2025-04-22T15:32:48.872" v="839" actId="26606"/>
          <ac:spMkLst>
            <pc:docMk/>
            <pc:sldMk cId="120242245" sldId="266"/>
            <ac:spMk id="16" creationId="{A7009A0A-BEF5-4EAC-AF15-E4F9F002E239}"/>
          </ac:spMkLst>
        </pc:spChg>
        <pc:picChg chg="add mod">
          <ac:chgData name="Ethan Styles" userId="b7911f9a-b112-4d49-b91e-e995b59245d8" providerId="ADAL" clId="{E24654F0-22FB-6C44-962E-7C33485956DB}" dt="2025-04-22T15:32:53.484" v="843" actId="962"/>
          <ac:picMkLst>
            <pc:docMk/>
            <pc:sldMk cId="120242245" sldId="266"/>
            <ac:picMk id="5" creationId="{446D79E4-BA95-A907-7CC2-5E724B82A40E}"/>
          </ac:picMkLst>
        </pc:picChg>
      </pc:sldChg>
      <pc:sldChg chg="addSp delSp modSp new mod setBg modClrScheme chgLayout">
        <pc:chgData name="Ethan Styles" userId="b7911f9a-b112-4d49-b91e-e995b59245d8" providerId="ADAL" clId="{E24654F0-22FB-6C44-962E-7C33485956DB}" dt="2025-04-24T14:47:54.239" v="924" actId="478"/>
        <pc:sldMkLst>
          <pc:docMk/>
          <pc:sldMk cId="50289082" sldId="267"/>
        </pc:sldMkLst>
        <pc:spChg chg="add mod ord">
          <ac:chgData name="Ethan Styles" userId="b7911f9a-b112-4d49-b91e-e995b59245d8" providerId="ADAL" clId="{E24654F0-22FB-6C44-962E-7C33485956DB}" dt="2025-04-24T14:47:50.523" v="923" actId="26606"/>
          <ac:spMkLst>
            <pc:docMk/>
            <pc:sldMk cId="50289082" sldId="267"/>
            <ac:spMk id="4" creationId="{912F2CCC-219D-2030-602D-9C2FC78BB35F}"/>
          </ac:spMkLst>
        </pc:spChg>
        <pc:spChg chg="add">
          <ac:chgData name="Ethan Styles" userId="b7911f9a-b112-4d49-b91e-e995b59245d8" providerId="ADAL" clId="{E24654F0-22FB-6C44-962E-7C33485956DB}" dt="2025-04-24T14:47:50.523" v="923" actId="26606"/>
          <ac:spMkLst>
            <pc:docMk/>
            <pc:sldMk cId="50289082" sldId="267"/>
            <ac:spMk id="10" creationId="{6F5A5072-7B47-4D32-B52A-4EBBF590B8A5}"/>
          </ac:spMkLst>
        </pc:spChg>
        <pc:spChg chg="add">
          <ac:chgData name="Ethan Styles" userId="b7911f9a-b112-4d49-b91e-e995b59245d8" providerId="ADAL" clId="{E24654F0-22FB-6C44-962E-7C33485956DB}" dt="2025-04-24T14:47:50.523" v="923" actId="26606"/>
          <ac:spMkLst>
            <pc:docMk/>
            <pc:sldMk cId="50289082" sldId="267"/>
            <ac:spMk id="12" creationId="{9715DAF0-AE1B-46C9-8A6B-DB2AA05AB91D}"/>
          </ac:spMkLst>
        </pc:spChg>
        <pc:spChg chg="add">
          <ac:chgData name="Ethan Styles" userId="b7911f9a-b112-4d49-b91e-e995b59245d8" providerId="ADAL" clId="{E24654F0-22FB-6C44-962E-7C33485956DB}" dt="2025-04-24T14:47:50.523" v="923" actId="26606"/>
          <ac:spMkLst>
            <pc:docMk/>
            <pc:sldMk cId="50289082" sldId="267"/>
            <ac:spMk id="14" creationId="{6016219D-510E-4184-9090-6D5578A87BD1}"/>
          </ac:spMkLst>
        </pc:spChg>
        <pc:spChg chg="add">
          <ac:chgData name="Ethan Styles" userId="b7911f9a-b112-4d49-b91e-e995b59245d8" providerId="ADAL" clId="{E24654F0-22FB-6C44-962E-7C33485956DB}" dt="2025-04-24T14:47:50.523" v="923" actId="26606"/>
          <ac:spMkLst>
            <pc:docMk/>
            <pc:sldMk cId="50289082" sldId="267"/>
            <ac:spMk id="16" creationId="{AFF4A713-7B75-4B21-90D7-5AB19547C728}"/>
          </ac:spMkLst>
        </pc:spChg>
        <pc:spChg chg="add">
          <ac:chgData name="Ethan Styles" userId="b7911f9a-b112-4d49-b91e-e995b59245d8" providerId="ADAL" clId="{E24654F0-22FB-6C44-962E-7C33485956DB}" dt="2025-04-24T14:47:50.523" v="923" actId="26606"/>
          <ac:spMkLst>
            <pc:docMk/>
            <pc:sldMk cId="50289082" sldId="267"/>
            <ac:spMk id="18" creationId="{DC631C0B-6DA6-4E57-8231-CE32B3434A7E}"/>
          </ac:spMkLst>
        </pc:spChg>
        <pc:spChg chg="add">
          <ac:chgData name="Ethan Styles" userId="b7911f9a-b112-4d49-b91e-e995b59245d8" providerId="ADAL" clId="{E24654F0-22FB-6C44-962E-7C33485956DB}" dt="2025-04-24T14:47:50.523" v="923" actId="26606"/>
          <ac:spMkLst>
            <pc:docMk/>
            <pc:sldMk cId="50289082" sldId="267"/>
            <ac:spMk id="20" creationId="{C29501E6-A978-4A61-9689-9085AF97A53A}"/>
          </ac:spMkLst>
        </pc:spChg>
      </pc:sldChg>
      <pc:sldChg chg="addSp delSp modSp new mod setBg modClrScheme chgLayout">
        <pc:chgData name="Ethan Styles" userId="b7911f9a-b112-4d49-b91e-e995b59245d8" providerId="ADAL" clId="{E24654F0-22FB-6C44-962E-7C33485956DB}" dt="2025-04-24T15:01:15.840" v="1230" actId="255"/>
        <pc:sldMkLst>
          <pc:docMk/>
          <pc:sldMk cId="3503871193" sldId="268"/>
        </pc:sldMkLst>
        <pc:spChg chg="add mod ord">
          <ac:chgData name="Ethan Styles" userId="b7911f9a-b112-4d49-b91e-e995b59245d8" providerId="ADAL" clId="{E24654F0-22FB-6C44-962E-7C33485956DB}" dt="2025-04-24T14:49:42.155" v="939" actId="113"/>
          <ac:spMkLst>
            <pc:docMk/>
            <pc:sldMk cId="3503871193" sldId="268"/>
            <ac:spMk id="4" creationId="{072CD381-EEF2-9437-EB2D-59F002EF9BCA}"/>
          </ac:spMkLst>
        </pc:spChg>
        <pc:spChg chg="add mod ord">
          <ac:chgData name="Ethan Styles" userId="b7911f9a-b112-4d49-b91e-e995b59245d8" providerId="ADAL" clId="{E24654F0-22FB-6C44-962E-7C33485956DB}" dt="2025-04-24T15:01:15.840" v="1230" actId="255"/>
          <ac:spMkLst>
            <pc:docMk/>
            <pc:sldMk cId="3503871193" sldId="268"/>
            <ac:spMk id="5" creationId="{33B485FA-543E-5902-92B4-9F40AB9E32FC}"/>
          </ac:spMkLst>
        </pc:spChg>
        <pc:spChg chg="add">
          <ac:chgData name="Ethan Styles" userId="b7911f9a-b112-4d49-b91e-e995b59245d8" providerId="ADAL" clId="{E24654F0-22FB-6C44-962E-7C33485956DB}" dt="2025-04-24T14:48:24.216" v="927" actId="26606"/>
          <ac:spMkLst>
            <pc:docMk/>
            <pc:sldMk cId="3503871193" sldId="268"/>
            <ac:spMk id="10" creationId="{1B15ED52-F352-441B-82BF-E0EA34836D08}"/>
          </ac:spMkLst>
        </pc:spChg>
        <pc:spChg chg="add">
          <ac:chgData name="Ethan Styles" userId="b7911f9a-b112-4d49-b91e-e995b59245d8" providerId="ADAL" clId="{E24654F0-22FB-6C44-962E-7C33485956DB}" dt="2025-04-24T14:48:24.216" v="927" actId="26606"/>
          <ac:spMkLst>
            <pc:docMk/>
            <pc:sldMk cId="3503871193" sldId="268"/>
            <ac:spMk id="12" creationId="{3B2E3793-BFE6-45A2-9B7B-E18844431C99}"/>
          </ac:spMkLst>
        </pc:spChg>
        <pc:spChg chg="add">
          <ac:chgData name="Ethan Styles" userId="b7911f9a-b112-4d49-b91e-e995b59245d8" providerId="ADAL" clId="{E24654F0-22FB-6C44-962E-7C33485956DB}" dt="2025-04-24T14:48:24.216" v="927" actId="26606"/>
          <ac:spMkLst>
            <pc:docMk/>
            <pc:sldMk cId="3503871193" sldId="268"/>
            <ac:spMk id="14" creationId="{BC4C4868-CB8F-4AF9-9CDB-8108F2C19B67}"/>
          </ac:spMkLst>
        </pc:spChg>
        <pc:spChg chg="add">
          <ac:chgData name="Ethan Styles" userId="b7911f9a-b112-4d49-b91e-e995b59245d8" providerId="ADAL" clId="{E24654F0-22FB-6C44-962E-7C33485956DB}" dt="2025-04-24T14:48:24.216" v="927" actId="26606"/>
          <ac:spMkLst>
            <pc:docMk/>
            <pc:sldMk cId="3503871193" sldId="268"/>
            <ac:spMk id="16" creationId="{375E0459-6403-40CD-989D-56A4407CA12E}"/>
          </ac:spMkLst>
        </pc:spChg>
        <pc:spChg chg="add">
          <ac:chgData name="Ethan Styles" userId="b7911f9a-b112-4d49-b91e-e995b59245d8" providerId="ADAL" clId="{E24654F0-22FB-6C44-962E-7C33485956DB}" dt="2025-04-24T14:48:24.216" v="927" actId="26606"/>
          <ac:spMkLst>
            <pc:docMk/>
            <pc:sldMk cId="3503871193" sldId="268"/>
            <ac:spMk id="18" creationId="{53E5B1A8-3AC9-4BD1-9BBC-78CA94F2D1BA}"/>
          </ac:spMkLst>
        </pc:spChg>
      </pc:sldChg>
    </pc:docChg>
  </pc:docChgLst>
  <pc:docChgLst>
    <pc:chgData name="Andrew Mendez" userId="d9c8531c-5066-4223-a104-10d80a590609" providerId="ADAL" clId="{5D9E1E89-EE21-4370-8327-3252B94C92D4}"/>
    <pc:docChg chg="custSel modSld">
      <pc:chgData name="Andrew Mendez" userId="d9c8531c-5066-4223-a104-10d80a590609" providerId="ADAL" clId="{5D9E1E89-EE21-4370-8327-3252B94C92D4}" dt="2025-04-30T16:55:42.830" v="8" actId="478"/>
      <pc:docMkLst>
        <pc:docMk/>
      </pc:docMkLst>
      <pc:sldChg chg="addSp delSp modSp mod">
        <pc:chgData name="Andrew Mendez" userId="d9c8531c-5066-4223-a104-10d80a590609" providerId="ADAL" clId="{5D9E1E89-EE21-4370-8327-3252B94C92D4}" dt="2025-04-30T16:55:42.830" v="8" actId="478"/>
        <pc:sldMkLst>
          <pc:docMk/>
          <pc:sldMk cId="2139002522" sldId="257"/>
        </pc:sldMkLst>
        <pc:spChg chg="add del mod">
          <ac:chgData name="Andrew Mendez" userId="d9c8531c-5066-4223-a104-10d80a590609" providerId="ADAL" clId="{5D9E1E89-EE21-4370-8327-3252B94C92D4}" dt="2025-04-30T16:55:42.830" v="8" actId="478"/>
          <ac:spMkLst>
            <pc:docMk/>
            <pc:sldMk cId="2139002522" sldId="257"/>
            <ac:spMk id="3" creationId="{70BB5BAE-E064-0B83-E8ED-CBB493972B99}"/>
          </ac:spMkLst>
        </pc:spChg>
      </pc:sldChg>
    </pc:docChg>
  </pc:docChgLst>
  <pc:docChgLst>
    <pc:chgData name="Medhansh Sankaran" userId="ce9ad4e1-ddcf-4bdf-bdfb-c7e0afc47393" providerId="ADAL" clId="{1B9BCD94-325C-4854-9889-6E6DCA7547F4}"/>
    <pc:docChg chg="undo custSel addSld modSld">
      <pc:chgData name="Medhansh Sankaran" userId="ce9ad4e1-ddcf-4bdf-bdfb-c7e0afc47393" providerId="ADAL" clId="{1B9BCD94-325C-4854-9889-6E6DCA7547F4}" dt="2025-04-29T21:49:03.163" v="729" actId="1076"/>
      <pc:docMkLst>
        <pc:docMk/>
      </pc:docMkLst>
      <pc:sldChg chg="modNotesTx">
        <pc:chgData name="Medhansh Sankaran" userId="ce9ad4e1-ddcf-4bdf-bdfb-c7e0afc47393" providerId="ADAL" clId="{1B9BCD94-325C-4854-9889-6E6DCA7547F4}" dt="2025-04-29T15:28:13.612" v="104" actId="20577"/>
        <pc:sldMkLst>
          <pc:docMk/>
          <pc:sldMk cId="1052254891" sldId="259"/>
        </pc:sldMkLst>
      </pc:sldChg>
      <pc:sldChg chg="modNotesTx">
        <pc:chgData name="Medhansh Sankaran" userId="ce9ad4e1-ddcf-4bdf-bdfb-c7e0afc47393" providerId="ADAL" clId="{1B9BCD94-325C-4854-9889-6E6DCA7547F4}" dt="2025-04-29T15:27:00.953" v="83" actId="20577"/>
        <pc:sldMkLst>
          <pc:docMk/>
          <pc:sldMk cId="1018846666" sldId="262"/>
        </pc:sldMkLst>
      </pc:sldChg>
      <pc:sldChg chg="modNotesTx">
        <pc:chgData name="Medhansh Sankaran" userId="ce9ad4e1-ddcf-4bdf-bdfb-c7e0afc47393" providerId="ADAL" clId="{1B9BCD94-325C-4854-9889-6E6DCA7547F4}" dt="2025-04-29T21:18:26.053" v="726" actId="20577"/>
        <pc:sldMkLst>
          <pc:docMk/>
          <pc:sldMk cId="1037685722" sldId="263"/>
        </pc:sldMkLst>
      </pc:sldChg>
      <pc:sldChg chg="modNotesTx">
        <pc:chgData name="Medhansh Sankaran" userId="ce9ad4e1-ddcf-4bdf-bdfb-c7e0afc47393" providerId="ADAL" clId="{1B9BCD94-325C-4854-9889-6E6DCA7547F4}" dt="2025-04-29T15:27:07.441" v="97" actId="20577"/>
        <pc:sldMkLst>
          <pc:docMk/>
          <pc:sldMk cId="677688078" sldId="264"/>
        </pc:sldMkLst>
      </pc:sldChg>
      <pc:sldChg chg="modNotesTx">
        <pc:chgData name="Medhansh Sankaran" userId="ce9ad4e1-ddcf-4bdf-bdfb-c7e0afc47393" providerId="ADAL" clId="{1B9BCD94-325C-4854-9889-6E6DCA7547F4}" dt="2025-04-29T15:28:30.530" v="131" actId="20577"/>
        <pc:sldMkLst>
          <pc:docMk/>
          <pc:sldMk cId="3503871193" sldId="268"/>
        </pc:sldMkLst>
      </pc:sldChg>
      <pc:sldChg chg="addSp delSp modSp new mod setBg modNotesTx">
        <pc:chgData name="Medhansh Sankaran" userId="ce9ad4e1-ddcf-4bdf-bdfb-c7e0afc47393" providerId="ADAL" clId="{1B9BCD94-325C-4854-9889-6E6DCA7547F4}" dt="2025-04-29T21:47:08.472" v="728" actId="242"/>
        <pc:sldMkLst>
          <pc:docMk/>
          <pc:sldMk cId="3133772156" sldId="269"/>
        </pc:sldMkLst>
        <pc:spChg chg="mod">
          <ac:chgData name="Medhansh Sankaran" userId="ce9ad4e1-ddcf-4bdf-bdfb-c7e0afc47393" providerId="ADAL" clId="{1B9BCD94-325C-4854-9889-6E6DCA7547F4}" dt="2025-04-29T21:47:08.472" v="728" actId="242"/>
          <ac:spMkLst>
            <pc:docMk/>
            <pc:sldMk cId="3133772156" sldId="269"/>
            <ac:spMk id="2" creationId="{059BA576-843A-36A0-1483-5166D3011F9D}"/>
          </ac:spMkLst>
        </pc:spChg>
        <pc:spChg chg="mod">
          <ac:chgData name="Medhansh Sankaran" userId="ce9ad4e1-ddcf-4bdf-bdfb-c7e0afc47393" providerId="ADAL" clId="{1B9BCD94-325C-4854-9889-6E6DCA7547F4}" dt="2025-04-29T21:11:40.672" v="445" actId="20577"/>
          <ac:spMkLst>
            <pc:docMk/>
            <pc:sldMk cId="3133772156" sldId="269"/>
            <ac:spMk id="3" creationId="{36E1F954-24ED-8AC5-18D3-7D7386983450}"/>
          </ac:spMkLst>
        </pc:spChg>
        <pc:spChg chg="add del">
          <ac:chgData name="Medhansh Sankaran" userId="ce9ad4e1-ddcf-4bdf-bdfb-c7e0afc47393" providerId="ADAL" clId="{1B9BCD94-325C-4854-9889-6E6DCA7547F4}" dt="2025-04-29T20:50:30.119" v="298" actId="26606"/>
          <ac:spMkLst>
            <pc:docMk/>
            <pc:sldMk cId="3133772156" sldId="269"/>
            <ac:spMk id="9" creationId="{47942995-B07F-4636-9A06-C6A104B260A8}"/>
          </ac:spMkLst>
        </pc:spChg>
        <pc:spChg chg="add del">
          <ac:chgData name="Medhansh Sankaran" userId="ce9ad4e1-ddcf-4bdf-bdfb-c7e0afc47393" providerId="ADAL" clId="{1B9BCD94-325C-4854-9889-6E6DCA7547F4}" dt="2025-04-29T20:50:30.119" v="298" actId="26606"/>
          <ac:spMkLst>
            <pc:docMk/>
            <pc:sldMk cId="3133772156" sldId="269"/>
            <ac:spMk id="16" creationId="{B81933D1-5615-42C7-9C0B-4EB7105CCE2D}"/>
          </ac:spMkLst>
        </pc:spChg>
        <pc:spChg chg="add del">
          <ac:chgData name="Medhansh Sankaran" userId="ce9ad4e1-ddcf-4bdf-bdfb-c7e0afc47393" providerId="ADAL" clId="{1B9BCD94-325C-4854-9889-6E6DCA7547F4}" dt="2025-04-29T20:50:30.119" v="298" actId="26606"/>
          <ac:spMkLst>
            <pc:docMk/>
            <pc:sldMk cId="3133772156" sldId="269"/>
            <ac:spMk id="18" creationId="{19C9EAEA-39D0-4B0E-A0EB-51E7B26740B1}"/>
          </ac:spMkLst>
        </pc:spChg>
        <pc:spChg chg="add">
          <ac:chgData name="Medhansh Sankaran" userId="ce9ad4e1-ddcf-4bdf-bdfb-c7e0afc47393" providerId="ADAL" clId="{1B9BCD94-325C-4854-9889-6E6DCA7547F4}" dt="2025-04-29T20:50:30.125" v="299" actId="26606"/>
          <ac:spMkLst>
            <pc:docMk/>
            <pc:sldMk cId="3133772156" sldId="269"/>
            <ac:spMk id="20" creationId="{0CCC4BA0-1298-4DBD-86F1-B51D8C9D3437}"/>
          </ac:spMkLst>
        </pc:spChg>
        <pc:spChg chg="add">
          <ac:chgData name="Medhansh Sankaran" userId="ce9ad4e1-ddcf-4bdf-bdfb-c7e0afc47393" providerId="ADAL" clId="{1B9BCD94-325C-4854-9889-6E6DCA7547F4}" dt="2025-04-29T20:50:30.125" v="299" actId="26606"/>
          <ac:spMkLst>
            <pc:docMk/>
            <pc:sldMk cId="3133772156" sldId="269"/>
            <ac:spMk id="21" creationId="{EEBF1590-3B36-48EE-A89D-3B6F3CB256AB}"/>
          </ac:spMkLst>
        </pc:spChg>
        <pc:spChg chg="add">
          <ac:chgData name="Medhansh Sankaran" userId="ce9ad4e1-ddcf-4bdf-bdfb-c7e0afc47393" providerId="ADAL" clId="{1B9BCD94-325C-4854-9889-6E6DCA7547F4}" dt="2025-04-29T20:50:30.125" v="299" actId="26606"/>
          <ac:spMkLst>
            <pc:docMk/>
            <pc:sldMk cId="3133772156" sldId="269"/>
            <ac:spMk id="22" creationId="{AC8F6C8C-AB5A-4548-942D-E3FD40ACBC49}"/>
          </ac:spMkLst>
        </pc:spChg>
        <pc:grpChg chg="add del">
          <ac:chgData name="Medhansh Sankaran" userId="ce9ad4e1-ddcf-4bdf-bdfb-c7e0afc47393" providerId="ADAL" clId="{1B9BCD94-325C-4854-9889-6E6DCA7547F4}" dt="2025-04-29T20:50:30.119" v="298" actId="26606"/>
          <ac:grpSpMkLst>
            <pc:docMk/>
            <pc:sldMk cId="3133772156" sldId="269"/>
            <ac:grpSpMk id="11" creationId="{032D8612-31EB-44CF-A1D0-14FD4C705424}"/>
          </ac:grpSpMkLst>
        </pc:grpChg>
        <pc:picChg chg="add mod">
          <ac:chgData name="Medhansh Sankaran" userId="ce9ad4e1-ddcf-4bdf-bdfb-c7e0afc47393" providerId="ADAL" clId="{1B9BCD94-325C-4854-9889-6E6DCA7547F4}" dt="2025-04-29T20:50:30.125" v="299" actId="26606"/>
          <ac:picMkLst>
            <pc:docMk/>
            <pc:sldMk cId="3133772156" sldId="269"/>
            <ac:picMk id="4" creationId="{731DB026-E640-9B69-9ACB-61EEDAE54623}"/>
          </ac:picMkLst>
        </pc:picChg>
      </pc:sldChg>
      <pc:sldChg chg="addSp delSp modSp new mod setBg">
        <pc:chgData name="Medhansh Sankaran" userId="ce9ad4e1-ddcf-4bdf-bdfb-c7e0afc47393" providerId="ADAL" clId="{1B9BCD94-325C-4854-9889-6E6DCA7547F4}" dt="2025-04-29T21:49:03.163" v="729" actId="1076"/>
        <pc:sldMkLst>
          <pc:docMk/>
          <pc:sldMk cId="2374490921" sldId="270"/>
        </pc:sldMkLst>
        <pc:spChg chg="del mod">
          <ac:chgData name="Medhansh Sankaran" userId="ce9ad4e1-ddcf-4bdf-bdfb-c7e0afc47393" providerId="ADAL" clId="{1B9BCD94-325C-4854-9889-6E6DCA7547F4}" dt="2025-04-29T21:16:58.843" v="486" actId="478"/>
          <ac:spMkLst>
            <pc:docMk/>
            <pc:sldMk cId="2374490921" sldId="270"/>
            <ac:spMk id="2" creationId="{9F0D79A6-7B13-D51D-2808-0CE09C37F0FF}"/>
          </ac:spMkLst>
        </pc:spChg>
        <pc:spChg chg="add del mod">
          <ac:chgData name="Medhansh Sankaran" userId="ce9ad4e1-ddcf-4bdf-bdfb-c7e0afc47393" providerId="ADAL" clId="{1B9BCD94-325C-4854-9889-6E6DCA7547F4}" dt="2025-04-29T21:17:13.952" v="503" actId="478"/>
          <ac:spMkLst>
            <pc:docMk/>
            <pc:sldMk cId="2374490921" sldId="270"/>
            <ac:spMk id="3" creationId="{DDFB7D55-1C29-86DA-513A-F4986C430C0B}"/>
          </ac:spMkLst>
        </pc:spChg>
        <pc:spChg chg="add mod">
          <ac:chgData name="Medhansh Sankaran" userId="ce9ad4e1-ddcf-4bdf-bdfb-c7e0afc47393" providerId="ADAL" clId="{1B9BCD94-325C-4854-9889-6E6DCA7547F4}" dt="2025-04-29T21:49:03.163" v="729" actId="1076"/>
          <ac:spMkLst>
            <pc:docMk/>
            <pc:sldMk cId="2374490921" sldId="270"/>
            <ac:spMk id="6" creationId="{A2194569-51C3-8F32-6B60-45A9F5CE5CC7}"/>
          </ac:spMkLst>
        </pc:spChg>
        <pc:spChg chg="add del">
          <ac:chgData name="Medhansh Sankaran" userId="ce9ad4e1-ddcf-4bdf-bdfb-c7e0afc47393" providerId="ADAL" clId="{1B9BCD94-325C-4854-9889-6E6DCA7547F4}" dt="2025-04-29T21:16:23.975" v="478" actId="26606"/>
          <ac:spMkLst>
            <pc:docMk/>
            <pc:sldMk cId="2374490921" sldId="270"/>
            <ac:spMk id="8" creationId="{09588DA8-065E-4F6F-8EFD-43104AB2E0CF}"/>
          </ac:spMkLst>
        </pc:spChg>
        <pc:spChg chg="add del">
          <ac:chgData name="Medhansh Sankaran" userId="ce9ad4e1-ddcf-4bdf-bdfb-c7e0afc47393" providerId="ADAL" clId="{1B9BCD94-325C-4854-9889-6E6DCA7547F4}" dt="2025-04-29T15:29:02.501" v="144" actId="26606"/>
          <ac:spMkLst>
            <pc:docMk/>
            <pc:sldMk cId="2374490921" sldId="270"/>
            <ac:spMk id="9" creationId="{C1DD1A8A-57D5-4A81-AD04-532B043C5611}"/>
          </ac:spMkLst>
        </pc:spChg>
        <pc:spChg chg="add del">
          <ac:chgData name="Medhansh Sankaran" userId="ce9ad4e1-ddcf-4bdf-bdfb-c7e0afc47393" providerId="ADAL" clId="{1B9BCD94-325C-4854-9889-6E6DCA7547F4}" dt="2025-04-29T21:16:23.975" v="478" actId="26606"/>
          <ac:spMkLst>
            <pc:docMk/>
            <pc:sldMk cId="2374490921" sldId="270"/>
            <ac:spMk id="10" creationId="{C4285719-470E-454C-AF62-8323075F1F5B}"/>
          </ac:spMkLst>
        </pc:spChg>
        <pc:spChg chg="add del">
          <ac:chgData name="Medhansh Sankaran" userId="ce9ad4e1-ddcf-4bdf-bdfb-c7e0afc47393" providerId="ADAL" clId="{1B9BCD94-325C-4854-9889-6E6DCA7547F4}" dt="2025-04-29T15:29:02.501" v="144" actId="26606"/>
          <ac:spMkLst>
            <pc:docMk/>
            <pc:sldMk cId="2374490921" sldId="270"/>
            <ac:spMk id="11" creationId="{007891EC-4501-44ED-A8C8-B11B6DB767AB}"/>
          </ac:spMkLst>
        </pc:spChg>
        <pc:spChg chg="add del">
          <ac:chgData name="Medhansh Sankaran" userId="ce9ad4e1-ddcf-4bdf-bdfb-c7e0afc47393" providerId="ADAL" clId="{1B9BCD94-325C-4854-9889-6E6DCA7547F4}" dt="2025-04-29T21:16:23.975" v="478" actId="26606"/>
          <ac:spMkLst>
            <pc:docMk/>
            <pc:sldMk cId="2374490921" sldId="270"/>
            <ac:spMk id="12" creationId="{CD9FE4EF-C4D8-49A0-B2FF-81D8DB7D8A24}"/>
          </ac:spMkLst>
        </pc:spChg>
        <pc:spChg chg="add del mod">
          <ac:chgData name="Medhansh Sankaran" userId="ce9ad4e1-ddcf-4bdf-bdfb-c7e0afc47393" providerId="ADAL" clId="{1B9BCD94-325C-4854-9889-6E6DCA7547F4}" dt="2025-04-29T21:17:16.283" v="504" actId="26606"/>
          <ac:spMkLst>
            <pc:docMk/>
            <pc:sldMk cId="2374490921" sldId="270"/>
            <ac:spMk id="13" creationId="{89C3AF1E-47B4-724E-DA8F-0EC2DA102E6D}"/>
          </ac:spMkLst>
        </pc:spChg>
        <pc:spChg chg="add del">
          <ac:chgData name="Medhansh Sankaran" userId="ce9ad4e1-ddcf-4bdf-bdfb-c7e0afc47393" providerId="ADAL" clId="{1B9BCD94-325C-4854-9889-6E6DCA7547F4}" dt="2025-04-29T21:16:23.975" v="478" actId="26606"/>
          <ac:spMkLst>
            <pc:docMk/>
            <pc:sldMk cId="2374490921" sldId="270"/>
            <ac:spMk id="14" creationId="{4300840D-0A0B-4512-BACA-B439D5B9C57C}"/>
          </ac:spMkLst>
        </pc:spChg>
        <pc:spChg chg="add del">
          <ac:chgData name="Medhansh Sankaran" userId="ce9ad4e1-ddcf-4bdf-bdfb-c7e0afc47393" providerId="ADAL" clId="{1B9BCD94-325C-4854-9889-6E6DCA7547F4}" dt="2025-04-29T21:16:23.975" v="478" actId="26606"/>
          <ac:spMkLst>
            <pc:docMk/>
            <pc:sldMk cId="2374490921" sldId="270"/>
            <ac:spMk id="16" creationId="{D2B78728-A580-49A7-84F9-6EF6F583ADE0}"/>
          </ac:spMkLst>
        </pc:spChg>
        <pc:spChg chg="add del">
          <ac:chgData name="Medhansh Sankaran" userId="ce9ad4e1-ddcf-4bdf-bdfb-c7e0afc47393" providerId="ADAL" clId="{1B9BCD94-325C-4854-9889-6E6DCA7547F4}" dt="2025-04-29T21:16:23.975" v="478" actId="26606"/>
          <ac:spMkLst>
            <pc:docMk/>
            <pc:sldMk cId="2374490921" sldId="270"/>
            <ac:spMk id="18" creationId="{38FAA1A1-D861-433F-88FA-1E9D6FD31D11}"/>
          </ac:spMkLst>
        </pc:spChg>
        <pc:spChg chg="add del">
          <ac:chgData name="Medhansh Sankaran" userId="ce9ad4e1-ddcf-4bdf-bdfb-c7e0afc47393" providerId="ADAL" clId="{1B9BCD94-325C-4854-9889-6E6DCA7547F4}" dt="2025-04-29T21:16:23.975" v="478" actId="26606"/>
          <ac:spMkLst>
            <pc:docMk/>
            <pc:sldMk cId="2374490921" sldId="270"/>
            <ac:spMk id="20" creationId="{8D71EDA1-87BF-4D5D-AB79-F346FD19278A}"/>
          </ac:spMkLst>
        </pc:spChg>
        <pc:spChg chg="add del">
          <ac:chgData name="Medhansh Sankaran" userId="ce9ad4e1-ddcf-4bdf-bdfb-c7e0afc47393" providerId="ADAL" clId="{1B9BCD94-325C-4854-9889-6E6DCA7547F4}" dt="2025-04-29T21:17:16.283" v="504" actId="26606"/>
          <ac:spMkLst>
            <pc:docMk/>
            <pc:sldMk cId="2374490921" sldId="270"/>
            <ac:spMk id="27" creationId="{A3363022-C969-41E9-8EB2-E4C94908C1FA}"/>
          </ac:spMkLst>
        </pc:spChg>
        <pc:spChg chg="add del">
          <ac:chgData name="Medhansh Sankaran" userId="ce9ad4e1-ddcf-4bdf-bdfb-c7e0afc47393" providerId="ADAL" clId="{1B9BCD94-325C-4854-9889-6E6DCA7547F4}" dt="2025-04-29T21:17:16.283" v="504" actId="26606"/>
          <ac:spMkLst>
            <pc:docMk/>
            <pc:sldMk cId="2374490921" sldId="270"/>
            <ac:spMk id="29" creationId="{8D1AD6B3-BE88-4CEB-BA17-790657CC4729}"/>
          </ac:spMkLst>
        </pc:spChg>
        <pc:spChg chg="add">
          <ac:chgData name="Medhansh Sankaran" userId="ce9ad4e1-ddcf-4bdf-bdfb-c7e0afc47393" providerId="ADAL" clId="{1B9BCD94-325C-4854-9889-6E6DCA7547F4}" dt="2025-04-29T21:17:16.283" v="504" actId="26606"/>
          <ac:spMkLst>
            <pc:docMk/>
            <pc:sldMk cId="2374490921" sldId="270"/>
            <ac:spMk id="39" creationId="{A3363022-C969-41E9-8EB2-E4C94908C1FA}"/>
          </ac:spMkLst>
        </pc:spChg>
        <pc:spChg chg="add">
          <ac:chgData name="Medhansh Sankaran" userId="ce9ad4e1-ddcf-4bdf-bdfb-c7e0afc47393" providerId="ADAL" clId="{1B9BCD94-325C-4854-9889-6E6DCA7547F4}" dt="2025-04-29T21:17:16.283" v="504" actId="26606"/>
          <ac:spMkLst>
            <pc:docMk/>
            <pc:sldMk cId="2374490921" sldId="270"/>
            <ac:spMk id="41" creationId="{8D1AD6B3-BE88-4CEB-BA17-790657CC4729}"/>
          </ac:spMkLst>
        </pc:spChg>
        <pc:grpChg chg="del">
          <ac:chgData name="Medhansh Sankaran" userId="ce9ad4e1-ddcf-4bdf-bdfb-c7e0afc47393" providerId="ADAL" clId="{1B9BCD94-325C-4854-9889-6E6DCA7547F4}" dt="2025-04-29T21:17:16.283" v="504" actId="26606"/>
          <ac:grpSpMkLst>
            <pc:docMk/>
            <pc:sldMk cId="2374490921" sldId="270"/>
            <ac:grpSpMk id="31" creationId="{89D1390B-7E13-4B4F-9CB2-391063412E54}"/>
          </ac:grpSpMkLst>
        </pc:grpChg>
        <pc:grpChg chg="add">
          <ac:chgData name="Medhansh Sankaran" userId="ce9ad4e1-ddcf-4bdf-bdfb-c7e0afc47393" providerId="ADAL" clId="{1B9BCD94-325C-4854-9889-6E6DCA7547F4}" dt="2025-04-29T21:17:16.283" v="504" actId="26606"/>
          <ac:grpSpMkLst>
            <pc:docMk/>
            <pc:sldMk cId="2374490921" sldId="270"/>
            <ac:grpSpMk id="43" creationId="{89D1390B-7E13-4B4F-9CB2-391063412E54}"/>
          </ac:grpSpMkLst>
        </pc:grpChg>
        <pc:picChg chg="add del">
          <ac:chgData name="Medhansh Sankaran" userId="ce9ad4e1-ddcf-4bdf-bdfb-c7e0afc47393" providerId="ADAL" clId="{1B9BCD94-325C-4854-9889-6E6DCA7547F4}" dt="2025-04-29T15:29:02.501" v="144" actId="26606"/>
          <ac:picMkLst>
            <pc:docMk/>
            <pc:sldMk cId="2374490921" sldId="270"/>
            <ac:picMk id="5" creationId="{C3C874D3-0617-6275-9C4A-21EBFF4F3F75}"/>
          </ac:picMkLst>
        </pc:picChg>
        <pc:picChg chg="mod ord">
          <ac:chgData name="Medhansh Sankaran" userId="ce9ad4e1-ddcf-4bdf-bdfb-c7e0afc47393" providerId="ADAL" clId="{1B9BCD94-325C-4854-9889-6E6DCA7547F4}" dt="2025-04-29T21:17:16.283" v="504" actId="26606"/>
          <ac:picMkLst>
            <pc:docMk/>
            <pc:sldMk cId="2374490921" sldId="270"/>
            <ac:picMk id="24" creationId="{C8C997DD-2E63-D264-7FAE-E798E41F0AC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1CEB22-42DC-41CF-BC12-FDB8E77AC38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E7A7919-BDD9-4986-92FD-B87E22DA8B6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/>
        </a:p>
      </dgm:t>
    </dgm:pt>
    <dgm:pt modelId="{596DEE47-5938-43E5-B048-B763A64C13C1}" type="parTrans" cxnId="{9DA1B87E-A9CE-4DC8-8C15-A4C2C2ED0F95}">
      <dgm:prSet/>
      <dgm:spPr/>
      <dgm:t>
        <a:bodyPr/>
        <a:lstStyle/>
        <a:p>
          <a:endParaRPr lang="en-US"/>
        </a:p>
      </dgm:t>
    </dgm:pt>
    <dgm:pt modelId="{63B998B3-A23B-4B86-9D0B-7DEA860E9A64}" type="sibTrans" cxnId="{9DA1B87E-A9CE-4DC8-8C15-A4C2C2ED0F95}">
      <dgm:prSet/>
      <dgm:spPr/>
      <dgm:t>
        <a:bodyPr/>
        <a:lstStyle/>
        <a:p>
          <a:endParaRPr lang="en-US"/>
        </a:p>
      </dgm:t>
    </dgm:pt>
    <dgm:pt modelId="{64B40E4B-D3F7-4B88-BA8D-6A90004DC30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/>
        </a:p>
      </dgm:t>
    </dgm:pt>
    <dgm:pt modelId="{2C656106-CB90-41F9-BA19-B0017DD046B6}" type="parTrans" cxnId="{87971A01-37D0-4CE8-9187-ABC4C1249DD8}">
      <dgm:prSet/>
      <dgm:spPr/>
      <dgm:t>
        <a:bodyPr/>
        <a:lstStyle/>
        <a:p>
          <a:endParaRPr lang="en-US"/>
        </a:p>
      </dgm:t>
    </dgm:pt>
    <dgm:pt modelId="{298D60BB-3CE2-4A18-A823-311B52105B55}" type="sibTrans" cxnId="{87971A01-37D0-4CE8-9187-ABC4C1249DD8}">
      <dgm:prSet/>
      <dgm:spPr/>
      <dgm:t>
        <a:bodyPr/>
        <a:lstStyle/>
        <a:p>
          <a:endParaRPr lang="en-US"/>
        </a:p>
      </dgm:t>
    </dgm:pt>
    <dgm:pt modelId="{2993777C-090D-44F2-9F9A-FEF58C7863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/>
        </a:p>
      </dgm:t>
    </dgm:pt>
    <dgm:pt modelId="{390767F5-57B8-429E-9A9A-B987BB50C402}" type="parTrans" cxnId="{7E3A0303-6D06-41D2-90AE-64E5F181E6D9}">
      <dgm:prSet/>
      <dgm:spPr/>
      <dgm:t>
        <a:bodyPr/>
        <a:lstStyle/>
        <a:p>
          <a:endParaRPr lang="en-US"/>
        </a:p>
      </dgm:t>
    </dgm:pt>
    <dgm:pt modelId="{27927C84-0DC3-47E0-BF8A-82DE19491C1D}" type="sibTrans" cxnId="{7E3A0303-6D06-41D2-90AE-64E5F181E6D9}">
      <dgm:prSet/>
      <dgm:spPr/>
      <dgm:t>
        <a:bodyPr/>
        <a:lstStyle/>
        <a:p>
          <a:endParaRPr lang="en-US"/>
        </a:p>
      </dgm:t>
    </dgm:pt>
    <dgm:pt modelId="{F1272AD2-26C0-45FD-9836-2983E8D14C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/>
        </a:p>
      </dgm:t>
    </dgm:pt>
    <dgm:pt modelId="{E897E0D7-34CB-4075-A3E4-E4D43C5665D4}" type="parTrans" cxnId="{EAEDFCA0-7012-4CE2-9018-C48B986E608D}">
      <dgm:prSet/>
      <dgm:spPr/>
      <dgm:t>
        <a:bodyPr/>
        <a:lstStyle/>
        <a:p>
          <a:endParaRPr lang="en-US"/>
        </a:p>
      </dgm:t>
    </dgm:pt>
    <dgm:pt modelId="{FC6DD9D9-9772-4BD9-BC57-3F5C06697913}" type="sibTrans" cxnId="{EAEDFCA0-7012-4CE2-9018-C48B986E608D}">
      <dgm:prSet/>
      <dgm:spPr/>
      <dgm:t>
        <a:bodyPr/>
        <a:lstStyle/>
        <a:p>
          <a:endParaRPr lang="en-US"/>
        </a:p>
      </dgm:t>
    </dgm:pt>
    <dgm:pt modelId="{B6F01806-BC27-4C4C-BE09-A8EA609D86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/>
        </a:p>
      </dgm:t>
    </dgm:pt>
    <dgm:pt modelId="{AA044D7D-7A03-45AA-B0F7-BC1875C8C629}" type="parTrans" cxnId="{6F7A5480-98FE-46C3-A5C9-F3F35FDED65B}">
      <dgm:prSet/>
      <dgm:spPr/>
      <dgm:t>
        <a:bodyPr/>
        <a:lstStyle/>
        <a:p>
          <a:endParaRPr lang="en-US"/>
        </a:p>
      </dgm:t>
    </dgm:pt>
    <dgm:pt modelId="{6C75423D-A88B-49C1-95DF-9FAA3A7FA07C}" type="sibTrans" cxnId="{6F7A5480-98FE-46C3-A5C9-F3F35FDED65B}">
      <dgm:prSet/>
      <dgm:spPr/>
      <dgm:t>
        <a:bodyPr/>
        <a:lstStyle/>
        <a:p>
          <a:endParaRPr lang="en-US"/>
        </a:p>
      </dgm:t>
    </dgm:pt>
    <dgm:pt modelId="{C1F694FC-08FB-40D4-9A54-A87F4B50DDE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/>
        </a:p>
      </dgm:t>
    </dgm:pt>
    <dgm:pt modelId="{E22520C0-43B6-4759-8583-E7184482A4BF}" type="parTrans" cxnId="{D681A10F-6F6E-4F57-A243-273719715FD3}">
      <dgm:prSet/>
      <dgm:spPr/>
      <dgm:t>
        <a:bodyPr/>
        <a:lstStyle/>
        <a:p>
          <a:endParaRPr lang="en-US"/>
        </a:p>
      </dgm:t>
    </dgm:pt>
    <dgm:pt modelId="{85DA3C57-BBAE-486F-AB90-387EBBA35A13}" type="sibTrans" cxnId="{D681A10F-6F6E-4F57-A243-273719715FD3}">
      <dgm:prSet/>
      <dgm:spPr/>
      <dgm:t>
        <a:bodyPr/>
        <a:lstStyle/>
        <a:p>
          <a:endParaRPr lang="en-US"/>
        </a:p>
      </dgm:t>
    </dgm:pt>
    <dgm:pt modelId="{CEF61BD6-E54B-4957-ADB2-B3A261D9D12C}" type="pres">
      <dgm:prSet presAssocID="{F01CEB22-42DC-41CF-BC12-FDB8E77AC381}" presName="root" presStyleCnt="0">
        <dgm:presLayoutVars>
          <dgm:dir/>
          <dgm:resizeHandles val="exact"/>
        </dgm:presLayoutVars>
      </dgm:prSet>
      <dgm:spPr/>
    </dgm:pt>
    <dgm:pt modelId="{2D39AA53-E87E-42EB-A745-373F9711F822}" type="pres">
      <dgm:prSet presAssocID="{4E7A7919-BDD9-4986-92FD-B87E22DA8B6A}" presName="compNode" presStyleCnt="0"/>
      <dgm:spPr/>
    </dgm:pt>
    <dgm:pt modelId="{EAA262E2-6079-47D8-B9FC-8E2A8C1B3CE5}" type="pres">
      <dgm:prSet presAssocID="{4E7A7919-BDD9-4986-92FD-B87E22DA8B6A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A4F1FBB-CD24-45DC-94FC-69FA6A5CBAE6}" type="pres">
      <dgm:prSet presAssocID="{4E7A7919-BDD9-4986-92FD-B87E22DA8B6A}" presName="iconRect" presStyleLbl="node1" presStyleIdx="0" presStyleCnt="6"/>
      <dgm:spPr>
        <a:ln>
          <a:noFill/>
        </a:ln>
      </dgm:spPr>
    </dgm:pt>
    <dgm:pt modelId="{416921BB-325D-4450-AFE5-08C071D1CE2B}" type="pres">
      <dgm:prSet presAssocID="{4E7A7919-BDD9-4986-92FD-B87E22DA8B6A}" presName="spaceRect" presStyleCnt="0"/>
      <dgm:spPr/>
    </dgm:pt>
    <dgm:pt modelId="{255F9139-8526-40C7-B840-80793CFEFDA7}" type="pres">
      <dgm:prSet presAssocID="{4E7A7919-BDD9-4986-92FD-B87E22DA8B6A}" presName="textRect" presStyleLbl="revTx" presStyleIdx="0" presStyleCnt="6">
        <dgm:presLayoutVars>
          <dgm:chMax val="1"/>
          <dgm:chPref val="1"/>
        </dgm:presLayoutVars>
      </dgm:prSet>
      <dgm:spPr/>
    </dgm:pt>
    <dgm:pt modelId="{56AED511-20F1-4161-AA17-0413E81FDADF}" type="pres">
      <dgm:prSet presAssocID="{63B998B3-A23B-4B86-9D0B-7DEA860E9A64}" presName="sibTrans" presStyleCnt="0"/>
      <dgm:spPr/>
    </dgm:pt>
    <dgm:pt modelId="{78D7BCA0-0E3F-44F5-86CD-2DC7B6B4CD3A}" type="pres">
      <dgm:prSet presAssocID="{64B40E4B-D3F7-4B88-BA8D-6A90004DC30B}" presName="compNode" presStyleCnt="0"/>
      <dgm:spPr/>
    </dgm:pt>
    <dgm:pt modelId="{5D20B09B-8E52-431C-8D9F-A718D51891E0}" type="pres">
      <dgm:prSet presAssocID="{64B40E4B-D3F7-4B88-BA8D-6A90004DC30B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427A355-4773-46D5-9637-97DC3FDD55F6}" type="pres">
      <dgm:prSet presAssocID="{64B40E4B-D3F7-4B88-BA8D-6A90004DC30B}" presName="iconRect" presStyleLbl="node1" presStyleIdx="1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E4517E23-DE3D-4064-A1FF-922E66B3EE14}" type="pres">
      <dgm:prSet presAssocID="{64B40E4B-D3F7-4B88-BA8D-6A90004DC30B}" presName="spaceRect" presStyleCnt="0"/>
      <dgm:spPr/>
    </dgm:pt>
    <dgm:pt modelId="{70FEC12A-6D9B-433A-9584-3853982F7BE9}" type="pres">
      <dgm:prSet presAssocID="{64B40E4B-D3F7-4B88-BA8D-6A90004DC30B}" presName="textRect" presStyleLbl="revTx" presStyleIdx="1" presStyleCnt="6">
        <dgm:presLayoutVars>
          <dgm:chMax val="1"/>
          <dgm:chPref val="1"/>
        </dgm:presLayoutVars>
      </dgm:prSet>
      <dgm:spPr/>
    </dgm:pt>
    <dgm:pt modelId="{BBEC7DCE-2BED-4C73-8D9B-9D629934FBAB}" type="pres">
      <dgm:prSet presAssocID="{298D60BB-3CE2-4A18-A823-311B52105B55}" presName="sibTrans" presStyleCnt="0"/>
      <dgm:spPr/>
    </dgm:pt>
    <dgm:pt modelId="{0CAD4DA4-21C7-44EA-B30C-78954D760B88}" type="pres">
      <dgm:prSet presAssocID="{2993777C-090D-44F2-9F9A-FEF58C7863BB}" presName="compNode" presStyleCnt="0"/>
      <dgm:spPr/>
    </dgm:pt>
    <dgm:pt modelId="{3275A7F8-98F1-4151-989A-A10A329594BA}" type="pres">
      <dgm:prSet presAssocID="{2993777C-090D-44F2-9F9A-FEF58C7863BB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276AA66-1136-4931-A7E3-5A6D4B96B8D9}" type="pres">
      <dgm:prSet presAssocID="{2993777C-090D-44F2-9F9A-FEF58C7863BB}" presName="icon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FE961FE6-E07D-48B0-9EAD-704EE87F728A}" type="pres">
      <dgm:prSet presAssocID="{2993777C-090D-44F2-9F9A-FEF58C7863BB}" presName="spaceRect" presStyleCnt="0"/>
      <dgm:spPr/>
    </dgm:pt>
    <dgm:pt modelId="{76306915-D397-4366-923B-89EFAE534BEE}" type="pres">
      <dgm:prSet presAssocID="{2993777C-090D-44F2-9F9A-FEF58C7863BB}" presName="textRect" presStyleLbl="revTx" presStyleIdx="2" presStyleCnt="6">
        <dgm:presLayoutVars>
          <dgm:chMax val="1"/>
          <dgm:chPref val="1"/>
        </dgm:presLayoutVars>
      </dgm:prSet>
      <dgm:spPr/>
    </dgm:pt>
    <dgm:pt modelId="{0022F758-B0ED-48B0-9B3F-34F96C16EC09}" type="pres">
      <dgm:prSet presAssocID="{27927C84-0DC3-47E0-BF8A-82DE19491C1D}" presName="sibTrans" presStyleCnt="0"/>
      <dgm:spPr/>
    </dgm:pt>
    <dgm:pt modelId="{BFCEAC75-9C24-4296-BE13-E80276F925BA}" type="pres">
      <dgm:prSet presAssocID="{F1272AD2-26C0-45FD-9836-2983E8D14CCB}" presName="compNode" presStyleCnt="0"/>
      <dgm:spPr/>
    </dgm:pt>
    <dgm:pt modelId="{58196299-6635-447D-91CD-956F5BA7A934}" type="pres">
      <dgm:prSet presAssocID="{F1272AD2-26C0-45FD-9836-2983E8D14CCB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424F396-303A-4D37-B450-177276B73BC2}" type="pres">
      <dgm:prSet presAssocID="{F1272AD2-26C0-45FD-9836-2983E8D14CCB}" presName="iconRect" presStyleLbl="node1" presStyleIdx="3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1D17EC0-2F5B-46F3-9562-6B7E7CC6BE0A}" type="pres">
      <dgm:prSet presAssocID="{F1272AD2-26C0-45FD-9836-2983E8D14CCB}" presName="spaceRect" presStyleCnt="0"/>
      <dgm:spPr/>
    </dgm:pt>
    <dgm:pt modelId="{1F12BF38-3A47-4EF9-8E37-5DC5F87A2432}" type="pres">
      <dgm:prSet presAssocID="{F1272AD2-26C0-45FD-9836-2983E8D14CCB}" presName="textRect" presStyleLbl="revTx" presStyleIdx="3" presStyleCnt="6">
        <dgm:presLayoutVars>
          <dgm:chMax val="1"/>
          <dgm:chPref val="1"/>
        </dgm:presLayoutVars>
      </dgm:prSet>
      <dgm:spPr/>
    </dgm:pt>
    <dgm:pt modelId="{E2F3A9A7-3196-4B4A-80A8-36F1393431F1}" type="pres">
      <dgm:prSet presAssocID="{FC6DD9D9-9772-4BD9-BC57-3F5C06697913}" presName="sibTrans" presStyleCnt="0"/>
      <dgm:spPr/>
    </dgm:pt>
    <dgm:pt modelId="{B194C604-A612-46BB-8FCE-7C9F18B0CE43}" type="pres">
      <dgm:prSet presAssocID="{B6F01806-BC27-4C4C-BE09-A8EA609D86FA}" presName="compNode" presStyleCnt="0"/>
      <dgm:spPr/>
    </dgm:pt>
    <dgm:pt modelId="{6314A1D1-0342-46FC-AE65-9525A8014971}" type="pres">
      <dgm:prSet presAssocID="{B6F01806-BC27-4C4C-BE09-A8EA609D86FA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4D5B23D-5F7D-4803-A956-FE83095C689C}" type="pres">
      <dgm:prSet presAssocID="{B6F01806-BC27-4C4C-BE09-A8EA609D86FA}" presName="iconRect" presStyleLbl="node1" presStyleIdx="4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376653A-B03B-4376-9675-05423A2E8278}" type="pres">
      <dgm:prSet presAssocID="{B6F01806-BC27-4C4C-BE09-A8EA609D86FA}" presName="spaceRect" presStyleCnt="0"/>
      <dgm:spPr/>
    </dgm:pt>
    <dgm:pt modelId="{55AC511B-BCA6-4EE1-8827-59FE5AA378D2}" type="pres">
      <dgm:prSet presAssocID="{B6F01806-BC27-4C4C-BE09-A8EA609D86FA}" presName="textRect" presStyleLbl="revTx" presStyleIdx="4" presStyleCnt="6">
        <dgm:presLayoutVars>
          <dgm:chMax val="1"/>
          <dgm:chPref val="1"/>
        </dgm:presLayoutVars>
      </dgm:prSet>
      <dgm:spPr/>
    </dgm:pt>
    <dgm:pt modelId="{0AC0BCFB-7D53-4D53-8003-1CE927949D50}" type="pres">
      <dgm:prSet presAssocID="{6C75423D-A88B-49C1-95DF-9FAA3A7FA07C}" presName="sibTrans" presStyleCnt="0"/>
      <dgm:spPr/>
    </dgm:pt>
    <dgm:pt modelId="{8CF6CF9B-49C4-41C0-818D-4DB5DEEE6A31}" type="pres">
      <dgm:prSet presAssocID="{C1F694FC-08FB-40D4-9A54-A87F4B50DDE2}" presName="compNode" presStyleCnt="0"/>
      <dgm:spPr/>
    </dgm:pt>
    <dgm:pt modelId="{078B78DD-C232-4E4F-9D3C-B1A90D89D48A}" type="pres">
      <dgm:prSet presAssocID="{C1F694FC-08FB-40D4-9A54-A87F4B50DDE2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10A8F740-34C7-4698-9F85-94CE2249D141}" type="pres">
      <dgm:prSet presAssocID="{C1F694FC-08FB-40D4-9A54-A87F4B50DDE2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03436E2-B6AC-4402-85A9-FCA508917328}" type="pres">
      <dgm:prSet presAssocID="{C1F694FC-08FB-40D4-9A54-A87F4B50DDE2}" presName="spaceRect" presStyleCnt="0"/>
      <dgm:spPr/>
    </dgm:pt>
    <dgm:pt modelId="{3A736BC2-DDE2-4EAF-98BC-E1C91D50624D}" type="pres">
      <dgm:prSet presAssocID="{C1F694FC-08FB-40D4-9A54-A87F4B50DDE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7971A01-37D0-4CE8-9187-ABC4C1249DD8}" srcId="{F01CEB22-42DC-41CF-BC12-FDB8E77AC381}" destId="{64B40E4B-D3F7-4B88-BA8D-6A90004DC30B}" srcOrd="1" destOrd="0" parTransId="{2C656106-CB90-41F9-BA19-B0017DD046B6}" sibTransId="{298D60BB-3CE2-4A18-A823-311B52105B55}"/>
    <dgm:cxn modelId="{7E3A0303-6D06-41D2-90AE-64E5F181E6D9}" srcId="{F01CEB22-42DC-41CF-BC12-FDB8E77AC381}" destId="{2993777C-090D-44F2-9F9A-FEF58C7863BB}" srcOrd="2" destOrd="0" parTransId="{390767F5-57B8-429E-9A9A-B987BB50C402}" sibTransId="{27927C84-0DC3-47E0-BF8A-82DE19491C1D}"/>
    <dgm:cxn modelId="{D681A10F-6F6E-4F57-A243-273719715FD3}" srcId="{F01CEB22-42DC-41CF-BC12-FDB8E77AC381}" destId="{C1F694FC-08FB-40D4-9A54-A87F4B50DDE2}" srcOrd="5" destOrd="0" parTransId="{E22520C0-43B6-4759-8583-E7184482A4BF}" sibTransId="{85DA3C57-BBAE-486F-AB90-387EBBA35A13}"/>
    <dgm:cxn modelId="{F4135631-5524-4B12-98C7-CBBF56BFCD95}" type="presOf" srcId="{2993777C-090D-44F2-9F9A-FEF58C7863BB}" destId="{76306915-D397-4366-923B-89EFAE534BEE}" srcOrd="0" destOrd="0" presId="urn:microsoft.com/office/officeart/2018/5/layout/IconLeafLabelList"/>
    <dgm:cxn modelId="{5DAEBE76-E927-492D-8D83-F3A4E3B8E095}" type="presOf" srcId="{B6F01806-BC27-4C4C-BE09-A8EA609D86FA}" destId="{55AC511B-BCA6-4EE1-8827-59FE5AA378D2}" srcOrd="0" destOrd="0" presId="urn:microsoft.com/office/officeart/2018/5/layout/IconLeafLabelList"/>
    <dgm:cxn modelId="{9DA1B87E-A9CE-4DC8-8C15-A4C2C2ED0F95}" srcId="{F01CEB22-42DC-41CF-BC12-FDB8E77AC381}" destId="{4E7A7919-BDD9-4986-92FD-B87E22DA8B6A}" srcOrd="0" destOrd="0" parTransId="{596DEE47-5938-43E5-B048-B763A64C13C1}" sibTransId="{63B998B3-A23B-4B86-9D0B-7DEA860E9A64}"/>
    <dgm:cxn modelId="{6F7A5480-98FE-46C3-A5C9-F3F35FDED65B}" srcId="{F01CEB22-42DC-41CF-BC12-FDB8E77AC381}" destId="{B6F01806-BC27-4C4C-BE09-A8EA609D86FA}" srcOrd="4" destOrd="0" parTransId="{AA044D7D-7A03-45AA-B0F7-BC1875C8C629}" sibTransId="{6C75423D-A88B-49C1-95DF-9FAA3A7FA07C}"/>
    <dgm:cxn modelId="{EAEDFCA0-7012-4CE2-9018-C48B986E608D}" srcId="{F01CEB22-42DC-41CF-BC12-FDB8E77AC381}" destId="{F1272AD2-26C0-45FD-9836-2983E8D14CCB}" srcOrd="3" destOrd="0" parTransId="{E897E0D7-34CB-4075-A3E4-E4D43C5665D4}" sibTransId="{FC6DD9D9-9772-4BD9-BC57-3F5C06697913}"/>
    <dgm:cxn modelId="{EA56B9AA-9F9C-41D9-AB6E-E53BEDA81002}" type="presOf" srcId="{F1272AD2-26C0-45FD-9836-2983E8D14CCB}" destId="{1F12BF38-3A47-4EF9-8E37-5DC5F87A2432}" srcOrd="0" destOrd="0" presId="urn:microsoft.com/office/officeart/2018/5/layout/IconLeafLabelList"/>
    <dgm:cxn modelId="{749C1FCF-7605-4B4B-9DB6-2A873D82DBDE}" type="presOf" srcId="{4E7A7919-BDD9-4986-92FD-B87E22DA8B6A}" destId="{255F9139-8526-40C7-B840-80793CFEFDA7}" srcOrd="0" destOrd="0" presId="urn:microsoft.com/office/officeart/2018/5/layout/IconLeafLabelList"/>
    <dgm:cxn modelId="{B8A524D8-3B6D-452C-8167-79A7619BDBE7}" type="presOf" srcId="{F01CEB22-42DC-41CF-BC12-FDB8E77AC381}" destId="{CEF61BD6-E54B-4957-ADB2-B3A261D9D12C}" srcOrd="0" destOrd="0" presId="urn:microsoft.com/office/officeart/2018/5/layout/IconLeafLabelList"/>
    <dgm:cxn modelId="{7599C3E5-00D8-43B0-834B-8B6FAAA37EF1}" type="presOf" srcId="{64B40E4B-D3F7-4B88-BA8D-6A90004DC30B}" destId="{70FEC12A-6D9B-433A-9584-3853982F7BE9}" srcOrd="0" destOrd="0" presId="urn:microsoft.com/office/officeart/2018/5/layout/IconLeafLabelList"/>
    <dgm:cxn modelId="{3F05F9F5-374B-44BA-9819-7E0EFADE34B0}" type="presOf" srcId="{C1F694FC-08FB-40D4-9A54-A87F4B50DDE2}" destId="{3A736BC2-DDE2-4EAF-98BC-E1C91D50624D}" srcOrd="0" destOrd="0" presId="urn:microsoft.com/office/officeart/2018/5/layout/IconLeafLabelList"/>
    <dgm:cxn modelId="{104CA756-FEAB-43AB-84DE-6CED85AD5CCF}" type="presParOf" srcId="{CEF61BD6-E54B-4957-ADB2-B3A261D9D12C}" destId="{2D39AA53-E87E-42EB-A745-373F9711F822}" srcOrd="0" destOrd="0" presId="urn:microsoft.com/office/officeart/2018/5/layout/IconLeafLabelList"/>
    <dgm:cxn modelId="{5119C550-89EA-49BC-9CB1-5E3D544E4558}" type="presParOf" srcId="{2D39AA53-E87E-42EB-A745-373F9711F822}" destId="{EAA262E2-6079-47D8-B9FC-8E2A8C1B3CE5}" srcOrd="0" destOrd="0" presId="urn:microsoft.com/office/officeart/2018/5/layout/IconLeafLabelList"/>
    <dgm:cxn modelId="{7369DE7F-5E44-4277-9461-187EC329EBBC}" type="presParOf" srcId="{2D39AA53-E87E-42EB-A745-373F9711F822}" destId="{9A4F1FBB-CD24-45DC-94FC-69FA6A5CBAE6}" srcOrd="1" destOrd="0" presId="urn:microsoft.com/office/officeart/2018/5/layout/IconLeafLabelList"/>
    <dgm:cxn modelId="{FF7B4566-684D-4F65-93C0-1ACC8C407708}" type="presParOf" srcId="{2D39AA53-E87E-42EB-A745-373F9711F822}" destId="{416921BB-325D-4450-AFE5-08C071D1CE2B}" srcOrd="2" destOrd="0" presId="urn:microsoft.com/office/officeart/2018/5/layout/IconLeafLabelList"/>
    <dgm:cxn modelId="{A1C39F95-E2D4-4D8E-BB05-B596114BB266}" type="presParOf" srcId="{2D39AA53-E87E-42EB-A745-373F9711F822}" destId="{255F9139-8526-40C7-B840-80793CFEFDA7}" srcOrd="3" destOrd="0" presId="urn:microsoft.com/office/officeart/2018/5/layout/IconLeafLabelList"/>
    <dgm:cxn modelId="{B2BD48B8-B9DD-4F1F-9856-A867F8E2AF43}" type="presParOf" srcId="{CEF61BD6-E54B-4957-ADB2-B3A261D9D12C}" destId="{56AED511-20F1-4161-AA17-0413E81FDADF}" srcOrd="1" destOrd="0" presId="urn:microsoft.com/office/officeart/2018/5/layout/IconLeafLabelList"/>
    <dgm:cxn modelId="{8F8E3BBF-0975-4947-9548-6EA76AF58C77}" type="presParOf" srcId="{CEF61BD6-E54B-4957-ADB2-B3A261D9D12C}" destId="{78D7BCA0-0E3F-44F5-86CD-2DC7B6B4CD3A}" srcOrd="2" destOrd="0" presId="urn:microsoft.com/office/officeart/2018/5/layout/IconLeafLabelList"/>
    <dgm:cxn modelId="{0C3ED849-BFC5-45E6-BBF7-51CD519C835C}" type="presParOf" srcId="{78D7BCA0-0E3F-44F5-86CD-2DC7B6B4CD3A}" destId="{5D20B09B-8E52-431C-8D9F-A718D51891E0}" srcOrd="0" destOrd="0" presId="urn:microsoft.com/office/officeart/2018/5/layout/IconLeafLabelList"/>
    <dgm:cxn modelId="{62DDB2E7-FAB9-4EBB-9B16-AAD2A8C86685}" type="presParOf" srcId="{78D7BCA0-0E3F-44F5-86CD-2DC7B6B4CD3A}" destId="{1427A355-4773-46D5-9637-97DC3FDD55F6}" srcOrd="1" destOrd="0" presId="urn:microsoft.com/office/officeart/2018/5/layout/IconLeafLabelList"/>
    <dgm:cxn modelId="{3210B55C-8190-4747-9C0C-DF0AE2BEC118}" type="presParOf" srcId="{78D7BCA0-0E3F-44F5-86CD-2DC7B6B4CD3A}" destId="{E4517E23-DE3D-4064-A1FF-922E66B3EE14}" srcOrd="2" destOrd="0" presId="urn:microsoft.com/office/officeart/2018/5/layout/IconLeafLabelList"/>
    <dgm:cxn modelId="{32D5CD8E-4FBD-4D92-BED4-7655231A534A}" type="presParOf" srcId="{78D7BCA0-0E3F-44F5-86CD-2DC7B6B4CD3A}" destId="{70FEC12A-6D9B-433A-9584-3853982F7BE9}" srcOrd="3" destOrd="0" presId="urn:microsoft.com/office/officeart/2018/5/layout/IconLeafLabelList"/>
    <dgm:cxn modelId="{1C9F011E-ABF7-4676-B7F7-E25C657BDA84}" type="presParOf" srcId="{CEF61BD6-E54B-4957-ADB2-B3A261D9D12C}" destId="{BBEC7DCE-2BED-4C73-8D9B-9D629934FBAB}" srcOrd="3" destOrd="0" presId="urn:microsoft.com/office/officeart/2018/5/layout/IconLeafLabelList"/>
    <dgm:cxn modelId="{5CC33987-67C2-46BC-8387-638B44CCBB17}" type="presParOf" srcId="{CEF61BD6-E54B-4957-ADB2-B3A261D9D12C}" destId="{0CAD4DA4-21C7-44EA-B30C-78954D760B88}" srcOrd="4" destOrd="0" presId="urn:microsoft.com/office/officeart/2018/5/layout/IconLeafLabelList"/>
    <dgm:cxn modelId="{F6D343DB-4A8E-4814-8809-270CA7588A4A}" type="presParOf" srcId="{0CAD4DA4-21C7-44EA-B30C-78954D760B88}" destId="{3275A7F8-98F1-4151-989A-A10A329594BA}" srcOrd="0" destOrd="0" presId="urn:microsoft.com/office/officeart/2018/5/layout/IconLeafLabelList"/>
    <dgm:cxn modelId="{7CD61830-6715-4AFE-BECC-7EC1EBA9B554}" type="presParOf" srcId="{0CAD4DA4-21C7-44EA-B30C-78954D760B88}" destId="{3276AA66-1136-4931-A7E3-5A6D4B96B8D9}" srcOrd="1" destOrd="0" presId="urn:microsoft.com/office/officeart/2018/5/layout/IconLeafLabelList"/>
    <dgm:cxn modelId="{BC77976F-0547-4B17-BF25-C90D000450DE}" type="presParOf" srcId="{0CAD4DA4-21C7-44EA-B30C-78954D760B88}" destId="{FE961FE6-E07D-48B0-9EAD-704EE87F728A}" srcOrd="2" destOrd="0" presId="urn:microsoft.com/office/officeart/2018/5/layout/IconLeafLabelList"/>
    <dgm:cxn modelId="{0679622B-7985-48C6-B775-7745F98691C1}" type="presParOf" srcId="{0CAD4DA4-21C7-44EA-B30C-78954D760B88}" destId="{76306915-D397-4366-923B-89EFAE534BEE}" srcOrd="3" destOrd="0" presId="urn:microsoft.com/office/officeart/2018/5/layout/IconLeafLabelList"/>
    <dgm:cxn modelId="{7C7BF256-3149-453D-BFF2-1E64820D2543}" type="presParOf" srcId="{CEF61BD6-E54B-4957-ADB2-B3A261D9D12C}" destId="{0022F758-B0ED-48B0-9B3F-34F96C16EC09}" srcOrd="5" destOrd="0" presId="urn:microsoft.com/office/officeart/2018/5/layout/IconLeafLabelList"/>
    <dgm:cxn modelId="{D84253B7-DA04-490D-96A1-91686D740770}" type="presParOf" srcId="{CEF61BD6-E54B-4957-ADB2-B3A261D9D12C}" destId="{BFCEAC75-9C24-4296-BE13-E80276F925BA}" srcOrd="6" destOrd="0" presId="urn:microsoft.com/office/officeart/2018/5/layout/IconLeafLabelList"/>
    <dgm:cxn modelId="{1E8ADB37-C527-4209-8D7C-7EDF03FD2D6C}" type="presParOf" srcId="{BFCEAC75-9C24-4296-BE13-E80276F925BA}" destId="{58196299-6635-447D-91CD-956F5BA7A934}" srcOrd="0" destOrd="0" presId="urn:microsoft.com/office/officeart/2018/5/layout/IconLeafLabelList"/>
    <dgm:cxn modelId="{820EEAD5-7023-4F8C-9584-1EF3E0DA0439}" type="presParOf" srcId="{BFCEAC75-9C24-4296-BE13-E80276F925BA}" destId="{A424F396-303A-4D37-B450-177276B73BC2}" srcOrd="1" destOrd="0" presId="urn:microsoft.com/office/officeart/2018/5/layout/IconLeafLabelList"/>
    <dgm:cxn modelId="{947CF376-2372-4C04-B1D4-4BD34489CEB2}" type="presParOf" srcId="{BFCEAC75-9C24-4296-BE13-E80276F925BA}" destId="{11D17EC0-2F5B-46F3-9562-6B7E7CC6BE0A}" srcOrd="2" destOrd="0" presId="urn:microsoft.com/office/officeart/2018/5/layout/IconLeafLabelList"/>
    <dgm:cxn modelId="{C6EB64ED-D10C-4718-8393-7FDCD8C8ADAA}" type="presParOf" srcId="{BFCEAC75-9C24-4296-BE13-E80276F925BA}" destId="{1F12BF38-3A47-4EF9-8E37-5DC5F87A2432}" srcOrd="3" destOrd="0" presId="urn:microsoft.com/office/officeart/2018/5/layout/IconLeafLabelList"/>
    <dgm:cxn modelId="{AD26E0B9-01A1-4C50-AB37-7D1E8552462B}" type="presParOf" srcId="{CEF61BD6-E54B-4957-ADB2-B3A261D9D12C}" destId="{E2F3A9A7-3196-4B4A-80A8-36F1393431F1}" srcOrd="7" destOrd="0" presId="urn:microsoft.com/office/officeart/2018/5/layout/IconLeafLabelList"/>
    <dgm:cxn modelId="{104C24E1-7D32-46E4-9592-31D29F0EA84F}" type="presParOf" srcId="{CEF61BD6-E54B-4957-ADB2-B3A261D9D12C}" destId="{B194C604-A612-46BB-8FCE-7C9F18B0CE43}" srcOrd="8" destOrd="0" presId="urn:microsoft.com/office/officeart/2018/5/layout/IconLeafLabelList"/>
    <dgm:cxn modelId="{20B6D41E-C6D4-4840-A058-6D5252B9B5FE}" type="presParOf" srcId="{B194C604-A612-46BB-8FCE-7C9F18B0CE43}" destId="{6314A1D1-0342-46FC-AE65-9525A8014971}" srcOrd="0" destOrd="0" presId="urn:microsoft.com/office/officeart/2018/5/layout/IconLeafLabelList"/>
    <dgm:cxn modelId="{12A5CEF0-DE9F-4C52-9A58-D94F6AADB3AA}" type="presParOf" srcId="{B194C604-A612-46BB-8FCE-7C9F18B0CE43}" destId="{A4D5B23D-5F7D-4803-A956-FE83095C689C}" srcOrd="1" destOrd="0" presId="urn:microsoft.com/office/officeart/2018/5/layout/IconLeafLabelList"/>
    <dgm:cxn modelId="{0BBF1B71-E314-4651-A7E8-07E856A6E0DC}" type="presParOf" srcId="{B194C604-A612-46BB-8FCE-7C9F18B0CE43}" destId="{9376653A-B03B-4376-9675-05423A2E8278}" srcOrd="2" destOrd="0" presId="urn:microsoft.com/office/officeart/2018/5/layout/IconLeafLabelList"/>
    <dgm:cxn modelId="{F1587E2B-96C8-4CD8-949C-927C3CE4A844}" type="presParOf" srcId="{B194C604-A612-46BB-8FCE-7C9F18B0CE43}" destId="{55AC511B-BCA6-4EE1-8827-59FE5AA378D2}" srcOrd="3" destOrd="0" presId="urn:microsoft.com/office/officeart/2018/5/layout/IconLeafLabelList"/>
    <dgm:cxn modelId="{A248B681-8F50-47FB-B0B8-6BE585711491}" type="presParOf" srcId="{CEF61BD6-E54B-4957-ADB2-B3A261D9D12C}" destId="{0AC0BCFB-7D53-4D53-8003-1CE927949D50}" srcOrd="9" destOrd="0" presId="urn:microsoft.com/office/officeart/2018/5/layout/IconLeafLabelList"/>
    <dgm:cxn modelId="{0C3A8B69-C4C9-4453-8571-1C776027018F}" type="presParOf" srcId="{CEF61BD6-E54B-4957-ADB2-B3A261D9D12C}" destId="{8CF6CF9B-49C4-41C0-818D-4DB5DEEE6A31}" srcOrd="10" destOrd="0" presId="urn:microsoft.com/office/officeart/2018/5/layout/IconLeafLabelList"/>
    <dgm:cxn modelId="{71C6DA2A-B8FE-4770-BFAD-FD045D9E484C}" type="presParOf" srcId="{8CF6CF9B-49C4-41C0-818D-4DB5DEEE6A31}" destId="{078B78DD-C232-4E4F-9D3C-B1A90D89D48A}" srcOrd="0" destOrd="0" presId="urn:microsoft.com/office/officeart/2018/5/layout/IconLeafLabelList"/>
    <dgm:cxn modelId="{448AB312-D16B-4D25-B146-A7C8C7573956}" type="presParOf" srcId="{8CF6CF9B-49C4-41C0-818D-4DB5DEEE6A31}" destId="{10A8F740-34C7-4698-9F85-94CE2249D141}" srcOrd="1" destOrd="0" presId="urn:microsoft.com/office/officeart/2018/5/layout/IconLeafLabelList"/>
    <dgm:cxn modelId="{7187E209-1CD4-4AA2-8573-AF0DDF0AC85C}" type="presParOf" srcId="{8CF6CF9B-49C4-41C0-818D-4DB5DEEE6A31}" destId="{E03436E2-B6AC-4402-85A9-FCA508917328}" srcOrd="2" destOrd="0" presId="urn:microsoft.com/office/officeart/2018/5/layout/IconLeafLabelList"/>
    <dgm:cxn modelId="{C6E60FFE-56C5-4E28-9685-72F4313A748D}" type="presParOf" srcId="{8CF6CF9B-49C4-41C0-818D-4DB5DEEE6A31}" destId="{3A736BC2-DDE2-4EAF-98BC-E1C91D50624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84A76E-CB3E-45C5-B357-EEE600E33B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6D426F-56E7-4AB1-B79C-9956EEC2508B}">
      <dgm:prSet/>
      <dgm:spPr/>
      <dgm:t>
        <a:bodyPr/>
        <a:lstStyle/>
        <a:p>
          <a:r>
            <a:rPr lang="en-US"/>
            <a:t>Ericson : Project Timeline</a:t>
          </a:r>
        </a:p>
      </dgm:t>
    </dgm:pt>
    <dgm:pt modelId="{4725F95E-D209-4487-90F8-68E5CCD83A98}" type="parTrans" cxnId="{06059608-29A3-42A1-A941-586BBC86DB3C}">
      <dgm:prSet/>
      <dgm:spPr/>
      <dgm:t>
        <a:bodyPr/>
        <a:lstStyle/>
        <a:p>
          <a:endParaRPr lang="en-US"/>
        </a:p>
      </dgm:t>
    </dgm:pt>
    <dgm:pt modelId="{A3C878B4-7D5A-4DA2-A897-4BCB343FE48B}" type="sibTrans" cxnId="{06059608-29A3-42A1-A941-586BBC86DB3C}">
      <dgm:prSet/>
      <dgm:spPr/>
      <dgm:t>
        <a:bodyPr/>
        <a:lstStyle/>
        <a:p>
          <a:endParaRPr lang="en-US"/>
        </a:p>
      </dgm:t>
    </dgm:pt>
    <dgm:pt modelId="{0537B232-CB73-48BA-B334-36F2F182ADC4}">
      <dgm:prSet/>
      <dgm:spPr/>
      <dgm:t>
        <a:bodyPr/>
        <a:lstStyle/>
        <a:p>
          <a:r>
            <a:rPr lang="en-US"/>
            <a:t>Jaxon : Conceptual Design</a:t>
          </a:r>
        </a:p>
      </dgm:t>
    </dgm:pt>
    <dgm:pt modelId="{6A8ECD37-FAA3-470F-9C4B-AB3B5315CEA3}" type="parTrans" cxnId="{47F1A779-5433-4FB5-886A-C85123B00B22}">
      <dgm:prSet/>
      <dgm:spPr/>
      <dgm:t>
        <a:bodyPr/>
        <a:lstStyle/>
        <a:p>
          <a:endParaRPr lang="en-US"/>
        </a:p>
      </dgm:t>
    </dgm:pt>
    <dgm:pt modelId="{9B57B2F6-E36B-4CF2-AD97-722162E02FD5}" type="sibTrans" cxnId="{47F1A779-5433-4FB5-886A-C85123B00B22}">
      <dgm:prSet/>
      <dgm:spPr/>
      <dgm:t>
        <a:bodyPr/>
        <a:lstStyle/>
        <a:p>
          <a:endParaRPr lang="en-US"/>
        </a:p>
      </dgm:t>
    </dgm:pt>
    <dgm:pt modelId="{DFB173FC-8754-44E1-A2FF-BC73EB6AD523}">
      <dgm:prSet/>
      <dgm:spPr/>
      <dgm:t>
        <a:bodyPr/>
        <a:lstStyle/>
        <a:p>
          <a:r>
            <a:rPr lang="en-US"/>
            <a:t>Andrew : Project Proposal</a:t>
          </a:r>
        </a:p>
      </dgm:t>
    </dgm:pt>
    <dgm:pt modelId="{FEF0B72E-64A4-4382-BBBA-163B11D5D1AE}" type="parTrans" cxnId="{7E252D63-5BE1-4357-9354-F6C4E65AD8C1}">
      <dgm:prSet/>
      <dgm:spPr/>
      <dgm:t>
        <a:bodyPr/>
        <a:lstStyle/>
        <a:p>
          <a:endParaRPr lang="en-US"/>
        </a:p>
      </dgm:t>
    </dgm:pt>
    <dgm:pt modelId="{C7BAC585-FF23-4B69-ADB7-FD0C90D6CB94}" type="sibTrans" cxnId="{7E252D63-5BE1-4357-9354-F6C4E65AD8C1}">
      <dgm:prSet/>
      <dgm:spPr/>
      <dgm:t>
        <a:bodyPr/>
        <a:lstStyle/>
        <a:p>
          <a:endParaRPr lang="en-US"/>
        </a:p>
      </dgm:t>
    </dgm:pt>
    <dgm:pt modelId="{8656B6F2-01A3-43B7-84C6-AAC6A5D34F8E}">
      <dgm:prSet/>
      <dgm:spPr/>
      <dgm:t>
        <a:bodyPr/>
        <a:lstStyle/>
        <a:p>
          <a:r>
            <a:rPr lang="en-US"/>
            <a:t>Medhansh : ERD</a:t>
          </a:r>
        </a:p>
      </dgm:t>
    </dgm:pt>
    <dgm:pt modelId="{47D327D0-4395-4742-86DC-7220FFBA8FB7}" type="parTrans" cxnId="{C3303360-E683-44E6-8C5B-00F4B0F182E5}">
      <dgm:prSet/>
      <dgm:spPr/>
      <dgm:t>
        <a:bodyPr/>
        <a:lstStyle/>
        <a:p>
          <a:endParaRPr lang="en-US"/>
        </a:p>
      </dgm:t>
    </dgm:pt>
    <dgm:pt modelId="{D3D7342F-FC56-44CC-A308-2D7207D82D1D}" type="sibTrans" cxnId="{C3303360-E683-44E6-8C5B-00F4B0F182E5}">
      <dgm:prSet/>
      <dgm:spPr/>
      <dgm:t>
        <a:bodyPr/>
        <a:lstStyle/>
        <a:p>
          <a:endParaRPr lang="en-US"/>
        </a:p>
      </dgm:t>
    </dgm:pt>
    <dgm:pt modelId="{5B9F8E59-6D4E-436B-AD64-575CFA39D04E}">
      <dgm:prSet/>
      <dgm:spPr/>
      <dgm:t>
        <a:bodyPr/>
        <a:lstStyle/>
        <a:p>
          <a:r>
            <a:rPr lang="en-US"/>
            <a:t>Styles : Data Dictionary</a:t>
          </a:r>
        </a:p>
      </dgm:t>
    </dgm:pt>
    <dgm:pt modelId="{2AB5E1B6-3608-42E5-B2B5-96B10DFEDF69}" type="parTrans" cxnId="{D4733B0F-7F88-468A-9904-18B5C9CC5A89}">
      <dgm:prSet/>
      <dgm:spPr/>
      <dgm:t>
        <a:bodyPr/>
        <a:lstStyle/>
        <a:p>
          <a:endParaRPr lang="en-US"/>
        </a:p>
      </dgm:t>
    </dgm:pt>
    <dgm:pt modelId="{50821D20-E529-448B-9872-668610E4DD15}" type="sibTrans" cxnId="{D4733B0F-7F88-468A-9904-18B5C9CC5A89}">
      <dgm:prSet/>
      <dgm:spPr/>
      <dgm:t>
        <a:bodyPr/>
        <a:lstStyle/>
        <a:p>
          <a:endParaRPr lang="en-US"/>
        </a:p>
      </dgm:t>
    </dgm:pt>
    <dgm:pt modelId="{BD9FE4A9-1105-2A4A-ABA7-BED57F9566E4}" type="pres">
      <dgm:prSet presAssocID="{9784A76E-CB3E-45C5-B357-EEE600E33BF7}" presName="linear" presStyleCnt="0">
        <dgm:presLayoutVars>
          <dgm:animLvl val="lvl"/>
          <dgm:resizeHandles val="exact"/>
        </dgm:presLayoutVars>
      </dgm:prSet>
      <dgm:spPr/>
    </dgm:pt>
    <dgm:pt modelId="{D2EEAE56-E180-2C43-8D9C-ABCA4C474CD6}" type="pres">
      <dgm:prSet presAssocID="{9B6D426F-56E7-4AB1-B79C-9956EEC250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4E1D2E8-D6DB-D94D-9761-D78D21539385}" type="pres">
      <dgm:prSet presAssocID="{A3C878B4-7D5A-4DA2-A897-4BCB343FE48B}" presName="spacer" presStyleCnt="0"/>
      <dgm:spPr/>
    </dgm:pt>
    <dgm:pt modelId="{86D5247F-5DEF-2D49-A5B7-351F8774B589}" type="pres">
      <dgm:prSet presAssocID="{0537B232-CB73-48BA-B334-36F2F182ADC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2CB4395-9511-0D43-9969-D55BF111B29B}" type="pres">
      <dgm:prSet presAssocID="{9B57B2F6-E36B-4CF2-AD97-722162E02FD5}" presName="spacer" presStyleCnt="0"/>
      <dgm:spPr/>
    </dgm:pt>
    <dgm:pt modelId="{088DF434-AA41-8D46-8F06-B85CDE6DEB8D}" type="pres">
      <dgm:prSet presAssocID="{DFB173FC-8754-44E1-A2FF-BC73EB6AD52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EA2A77A-0B60-3B48-9999-AC2735E30A35}" type="pres">
      <dgm:prSet presAssocID="{C7BAC585-FF23-4B69-ADB7-FD0C90D6CB94}" presName="spacer" presStyleCnt="0"/>
      <dgm:spPr/>
    </dgm:pt>
    <dgm:pt modelId="{1756FE3A-DB55-9446-A360-B6583F09CBBF}" type="pres">
      <dgm:prSet presAssocID="{8656B6F2-01A3-43B7-84C6-AAC6A5D34F8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3618CC-4047-2549-A3BA-E853897595F9}" type="pres">
      <dgm:prSet presAssocID="{D3D7342F-FC56-44CC-A308-2D7207D82D1D}" presName="spacer" presStyleCnt="0"/>
      <dgm:spPr/>
    </dgm:pt>
    <dgm:pt modelId="{2BB992B5-E4CE-064C-9D12-3B1BC739C113}" type="pres">
      <dgm:prSet presAssocID="{5B9F8E59-6D4E-436B-AD64-575CFA39D04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6059608-29A3-42A1-A941-586BBC86DB3C}" srcId="{9784A76E-CB3E-45C5-B357-EEE600E33BF7}" destId="{9B6D426F-56E7-4AB1-B79C-9956EEC2508B}" srcOrd="0" destOrd="0" parTransId="{4725F95E-D209-4487-90F8-68E5CCD83A98}" sibTransId="{A3C878B4-7D5A-4DA2-A897-4BCB343FE48B}"/>
    <dgm:cxn modelId="{D4733B0F-7F88-468A-9904-18B5C9CC5A89}" srcId="{9784A76E-CB3E-45C5-B357-EEE600E33BF7}" destId="{5B9F8E59-6D4E-436B-AD64-575CFA39D04E}" srcOrd="4" destOrd="0" parTransId="{2AB5E1B6-3608-42E5-B2B5-96B10DFEDF69}" sibTransId="{50821D20-E529-448B-9872-668610E4DD15}"/>
    <dgm:cxn modelId="{217EB52A-00E8-044F-8D47-A3C0EA7DC025}" type="presOf" srcId="{5B9F8E59-6D4E-436B-AD64-575CFA39D04E}" destId="{2BB992B5-E4CE-064C-9D12-3B1BC739C113}" srcOrd="0" destOrd="0" presId="urn:microsoft.com/office/officeart/2005/8/layout/vList2"/>
    <dgm:cxn modelId="{0F363932-B1F7-1144-A5EF-8EA68014D818}" type="presOf" srcId="{DFB173FC-8754-44E1-A2FF-BC73EB6AD523}" destId="{088DF434-AA41-8D46-8F06-B85CDE6DEB8D}" srcOrd="0" destOrd="0" presId="urn:microsoft.com/office/officeart/2005/8/layout/vList2"/>
    <dgm:cxn modelId="{C3303360-E683-44E6-8C5B-00F4B0F182E5}" srcId="{9784A76E-CB3E-45C5-B357-EEE600E33BF7}" destId="{8656B6F2-01A3-43B7-84C6-AAC6A5D34F8E}" srcOrd="3" destOrd="0" parTransId="{47D327D0-4395-4742-86DC-7220FFBA8FB7}" sibTransId="{D3D7342F-FC56-44CC-A308-2D7207D82D1D}"/>
    <dgm:cxn modelId="{7E252D63-5BE1-4357-9354-F6C4E65AD8C1}" srcId="{9784A76E-CB3E-45C5-B357-EEE600E33BF7}" destId="{DFB173FC-8754-44E1-A2FF-BC73EB6AD523}" srcOrd="2" destOrd="0" parTransId="{FEF0B72E-64A4-4382-BBBA-163B11D5D1AE}" sibTransId="{C7BAC585-FF23-4B69-ADB7-FD0C90D6CB94}"/>
    <dgm:cxn modelId="{7B32866B-B463-704D-A27E-F457586B6A40}" type="presOf" srcId="{9B6D426F-56E7-4AB1-B79C-9956EEC2508B}" destId="{D2EEAE56-E180-2C43-8D9C-ABCA4C474CD6}" srcOrd="0" destOrd="0" presId="urn:microsoft.com/office/officeart/2005/8/layout/vList2"/>
    <dgm:cxn modelId="{4E48D04B-EE01-BF42-8782-67DEE0ED7FDE}" type="presOf" srcId="{9784A76E-CB3E-45C5-B357-EEE600E33BF7}" destId="{BD9FE4A9-1105-2A4A-ABA7-BED57F9566E4}" srcOrd="0" destOrd="0" presId="urn:microsoft.com/office/officeart/2005/8/layout/vList2"/>
    <dgm:cxn modelId="{06F7C34D-6673-734C-B818-486267CA66AA}" type="presOf" srcId="{0537B232-CB73-48BA-B334-36F2F182ADC4}" destId="{86D5247F-5DEF-2D49-A5B7-351F8774B589}" srcOrd="0" destOrd="0" presId="urn:microsoft.com/office/officeart/2005/8/layout/vList2"/>
    <dgm:cxn modelId="{47F1A779-5433-4FB5-886A-C85123B00B22}" srcId="{9784A76E-CB3E-45C5-B357-EEE600E33BF7}" destId="{0537B232-CB73-48BA-B334-36F2F182ADC4}" srcOrd="1" destOrd="0" parTransId="{6A8ECD37-FAA3-470F-9C4B-AB3B5315CEA3}" sibTransId="{9B57B2F6-E36B-4CF2-AD97-722162E02FD5}"/>
    <dgm:cxn modelId="{2125E48C-9427-2F48-BB7E-04C143AD4C39}" type="presOf" srcId="{8656B6F2-01A3-43B7-84C6-AAC6A5D34F8E}" destId="{1756FE3A-DB55-9446-A360-B6583F09CBBF}" srcOrd="0" destOrd="0" presId="urn:microsoft.com/office/officeart/2005/8/layout/vList2"/>
    <dgm:cxn modelId="{9F9A86BA-FF5F-5443-8B4C-C007CF501C0B}" type="presParOf" srcId="{BD9FE4A9-1105-2A4A-ABA7-BED57F9566E4}" destId="{D2EEAE56-E180-2C43-8D9C-ABCA4C474CD6}" srcOrd="0" destOrd="0" presId="urn:microsoft.com/office/officeart/2005/8/layout/vList2"/>
    <dgm:cxn modelId="{F89AB654-5C36-154E-AED9-BD871FF149D4}" type="presParOf" srcId="{BD9FE4A9-1105-2A4A-ABA7-BED57F9566E4}" destId="{84E1D2E8-D6DB-D94D-9761-D78D21539385}" srcOrd="1" destOrd="0" presId="urn:microsoft.com/office/officeart/2005/8/layout/vList2"/>
    <dgm:cxn modelId="{48659344-88FC-264F-8AB1-801E95751F50}" type="presParOf" srcId="{BD9FE4A9-1105-2A4A-ABA7-BED57F9566E4}" destId="{86D5247F-5DEF-2D49-A5B7-351F8774B589}" srcOrd="2" destOrd="0" presId="urn:microsoft.com/office/officeart/2005/8/layout/vList2"/>
    <dgm:cxn modelId="{38453025-68AF-D449-A711-EAB218C81E2A}" type="presParOf" srcId="{BD9FE4A9-1105-2A4A-ABA7-BED57F9566E4}" destId="{12CB4395-9511-0D43-9969-D55BF111B29B}" srcOrd="3" destOrd="0" presId="urn:microsoft.com/office/officeart/2005/8/layout/vList2"/>
    <dgm:cxn modelId="{019C614E-9AFD-8B4C-824B-FDE3CAF2B243}" type="presParOf" srcId="{BD9FE4A9-1105-2A4A-ABA7-BED57F9566E4}" destId="{088DF434-AA41-8D46-8F06-B85CDE6DEB8D}" srcOrd="4" destOrd="0" presId="urn:microsoft.com/office/officeart/2005/8/layout/vList2"/>
    <dgm:cxn modelId="{FA9CE1BD-0E69-9648-9D91-041312758BF0}" type="presParOf" srcId="{BD9FE4A9-1105-2A4A-ABA7-BED57F9566E4}" destId="{CEA2A77A-0B60-3B48-9999-AC2735E30A35}" srcOrd="5" destOrd="0" presId="urn:microsoft.com/office/officeart/2005/8/layout/vList2"/>
    <dgm:cxn modelId="{0AE17D54-5C63-8E4B-A988-30A0B69CCDB5}" type="presParOf" srcId="{BD9FE4A9-1105-2A4A-ABA7-BED57F9566E4}" destId="{1756FE3A-DB55-9446-A360-B6583F09CBBF}" srcOrd="6" destOrd="0" presId="urn:microsoft.com/office/officeart/2005/8/layout/vList2"/>
    <dgm:cxn modelId="{94A8472C-518D-1D44-B7E2-BC002A9F1E2E}" type="presParOf" srcId="{BD9FE4A9-1105-2A4A-ABA7-BED57F9566E4}" destId="{4C3618CC-4047-2549-A3BA-E853897595F9}" srcOrd="7" destOrd="0" presId="urn:microsoft.com/office/officeart/2005/8/layout/vList2"/>
    <dgm:cxn modelId="{172BC7BB-E26B-3C4D-B597-42EA3F46300A}" type="presParOf" srcId="{BD9FE4A9-1105-2A4A-ABA7-BED57F9566E4}" destId="{2BB992B5-E4CE-064C-9D12-3B1BC739C11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801287-B5A9-4367-91A9-059297C2E92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8F4A13-942D-4280-8182-FB535C3AEAD2}">
      <dgm:prSet/>
      <dgm:spPr/>
      <dgm:t>
        <a:bodyPr/>
        <a:lstStyle/>
        <a:p>
          <a:r>
            <a:rPr lang="en-US" b="1"/>
            <a:t>Non-Functional Prototype</a:t>
          </a:r>
          <a:r>
            <a:rPr lang="en-US"/>
            <a:t>: Ericson, Jaxon, Styles</a:t>
          </a:r>
        </a:p>
      </dgm:t>
    </dgm:pt>
    <dgm:pt modelId="{497770F3-0969-40AF-8563-F8CB19B80567}" type="parTrans" cxnId="{2FCE12A6-A5F9-4017-80C1-FAB6682D82AA}">
      <dgm:prSet/>
      <dgm:spPr/>
      <dgm:t>
        <a:bodyPr/>
        <a:lstStyle/>
        <a:p>
          <a:endParaRPr lang="en-US"/>
        </a:p>
      </dgm:t>
    </dgm:pt>
    <dgm:pt modelId="{0A04B8D3-78E7-43AC-9728-6ECAB96D561F}" type="sibTrans" cxnId="{2FCE12A6-A5F9-4017-80C1-FAB6682D82AA}">
      <dgm:prSet/>
      <dgm:spPr/>
      <dgm:t>
        <a:bodyPr/>
        <a:lstStyle/>
        <a:p>
          <a:endParaRPr lang="en-US"/>
        </a:p>
      </dgm:t>
    </dgm:pt>
    <dgm:pt modelId="{F5AECB8C-1A7B-4036-A089-4C116B1BF093}">
      <dgm:prSet/>
      <dgm:spPr/>
      <dgm:t>
        <a:bodyPr/>
        <a:lstStyle/>
        <a:p>
          <a:r>
            <a:rPr lang="en-US" b="1"/>
            <a:t>Physical Database Design </a:t>
          </a:r>
          <a:r>
            <a:rPr lang="en-US"/>
            <a:t>: Andrew, Medhansh</a:t>
          </a:r>
        </a:p>
      </dgm:t>
    </dgm:pt>
    <dgm:pt modelId="{30EEB844-1C99-48D3-AA82-4489A8800CFE}" type="parTrans" cxnId="{FFBD468E-F951-4AE1-9E67-C7E5CE54772E}">
      <dgm:prSet/>
      <dgm:spPr/>
      <dgm:t>
        <a:bodyPr/>
        <a:lstStyle/>
        <a:p>
          <a:endParaRPr lang="en-US"/>
        </a:p>
      </dgm:t>
    </dgm:pt>
    <dgm:pt modelId="{78255E13-C17C-45DD-A092-9319F55949FC}" type="sibTrans" cxnId="{FFBD468E-F951-4AE1-9E67-C7E5CE54772E}">
      <dgm:prSet/>
      <dgm:spPr/>
      <dgm:t>
        <a:bodyPr/>
        <a:lstStyle/>
        <a:p>
          <a:endParaRPr lang="en-US"/>
        </a:p>
      </dgm:t>
    </dgm:pt>
    <dgm:pt modelId="{570DEEE5-8E3E-A14F-A94F-F18E1AB7816B}" type="pres">
      <dgm:prSet presAssocID="{09801287-B5A9-4367-91A9-059297C2E9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051348-7E0C-F54C-9528-C6B1D7CF6F3B}" type="pres">
      <dgm:prSet presAssocID="{4E8F4A13-942D-4280-8182-FB535C3AEAD2}" presName="hierRoot1" presStyleCnt="0"/>
      <dgm:spPr/>
    </dgm:pt>
    <dgm:pt modelId="{9607F2E1-B541-9648-B4AE-822B1E22159B}" type="pres">
      <dgm:prSet presAssocID="{4E8F4A13-942D-4280-8182-FB535C3AEAD2}" presName="composite" presStyleCnt="0"/>
      <dgm:spPr/>
    </dgm:pt>
    <dgm:pt modelId="{B16787BA-DA17-4D44-B65D-36B6AE5B91B9}" type="pres">
      <dgm:prSet presAssocID="{4E8F4A13-942D-4280-8182-FB535C3AEAD2}" presName="background" presStyleLbl="node0" presStyleIdx="0" presStyleCnt="2"/>
      <dgm:spPr/>
    </dgm:pt>
    <dgm:pt modelId="{8D58108A-4733-1147-A206-58DB2D5B5539}" type="pres">
      <dgm:prSet presAssocID="{4E8F4A13-942D-4280-8182-FB535C3AEAD2}" presName="text" presStyleLbl="fgAcc0" presStyleIdx="0" presStyleCnt="2">
        <dgm:presLayoutVars>
          <dgm:chPref val="3"/>
        </dgm:presLayoutVars>
      </dgm:prSet>
      <dgm:spPr/>
    </dgm:pt>
    <dgm:pt modelId="{8980674B-30DC-F04D-86B8-55753CD65418}" type="pres">
      <dgm:prSet presAssocID="{4E8F4A13-942D-4280-8182-FB535C3AEAD2}" presName="hierChild2" presStyleCnt="0"/>
      <dgm:spPr/>
    </dgm:pt>
    <dgm:pt modelId="{CACC8A18-4F95-6E4D-B290-7108B3A11CE0}" type="pres">
      <dgm:prSet presAssocID="{F5AECB8C-1A7B-4036-A089-4C116B1BF093}" presName="hierRoot1" presStyleCnt="0"/>
      <dgm:spPr/>
    </dgm:pt>
    <dgm:pt modelId="{C329B10C-B05E-9B44-A4C2-92A30AB09438}" type="pres">
      <dgm:prSet presAssocID="{F5AECB8C-1A7B-4036-A089-4C116B1BF093}" presName="composite" presStyleCnt="0"/>
      <dgm:spPr/>
    </dgm:pt>
    <dgm:pt modelId="{45E9FF3C-ED7A-4849-A87A-C8B0C7D8702D}" type="pres">
      <dgm:prSet presAssocID="{F5AECB8C-1A7B-4036-A089-4C116B1BF093}" presName="background" presStyleLbl="node0" presStyleIdx="1" presStyleCnt="2"/>
      <dgm:spPr/>
    </dgm:pt>
    <dgm:pt modelId="{14C3C3E1-5E62-B14F-BDAE-1A1B61F4E67D}" type="pres">
      <dgm:prSet presAssocID="{F5AECB8C-1A7B-4036-A089-4C116B1BF093}" presName="text" presStyleLbl="fgAcc0" presStyleIdx="1" presStyleCnt="2">
        <dgm:presLayoutVars>
          <dgm:chPref val="3"/>
        </dgm:presLayoutVars>
      </dgm:prSet>
      <dgm:spPr/>
    </dgm:pt>
    <dgm:pt modelId="{5AF610B3-848D-1648-9830-D9761BA5ED5A}" type="pres">
      <dgm:prSet presAssocID="{F5AECB8C-1A7B-4036-A089-4C116B1BF093}" presName="hierChild2" presStyleCnt="0"/>
      <dgm:spPr/>
    </dgm:pt>
  </dgm:ptLst>
  <dgm:cxnLst>
    <dgm:cxn modelId="{9674ED2A-7B50-7841-B4A2-069F9DD52901}" type="presOf" srcId="{4E8F4A13-942D-4280-8182-FB535C3AEAD2}" destId="{8D58108A-4733-1147-A206-58DB2D5B5539}" srcOrd="0" destOrd="0" presId="urn:microsoft.com/office/officeart/2005/8/layout/hierarchy1"/>
    <dgm:cxn modelId="{A259B62F-6721-9646-BD5B-1F2FE0FD0847}" type="presOf" srcId="{F5AECB8C-1A7B-4036-A089-4C116B1BF093}" destId="{14C3C3E1-5E62-B14F-BDAE-1A1B61F4E67D}" srcOrd="0" destOrd="0" presId="urn:microsoft.com/office/officeart/2005/8/layout/hierarchy1"/>
    <dgm:cxn modelId="{FFBD468E-F951-4AE1-9E67-C7E5CE54772E}" srcId="{09801287-B5A9-4367-91A9-059297C2E922}" destId="{F5AECB8C-1A7B-4036-A089-4C116B1BF093}" srcOrd="1" destOrd="0" parTransId="{30EEB844-1C99-48D3-AA82-4489A8800CFE}" sibTransId="{78255E13-C17C-45DD-A092-9319F55949FC}"/>
    <dgm:cxn modelId="{2FCE12A6-A5F9-4017-80C1-FAB6682D82AA}" srcId="{09801287-B5A9-4367-91A9-059297C2E922}" destId="{4E8F4A13-942D-4280-8182-FB535C3AEAD2}" srcOrd="0" destOrd="0" parTransId="{497770F3-0969-40AF-8563-F8CB19B80567}" sibTransId="{0A04B8D3-78E7-43AC-9728-6ECAB96D561F}"/>
    <dgm:cxn modelId="{B4F084E3-1CB9-B344-A79A-30CD60A2B1A8}" type="presOf" srcId="{09801287-B5A9-4367-91A9-059297C2E922}" destId="{570DEEE5-8E3E-A14F-A94F-F18E1AB7816B}" srcOrd="0" destOrd="0" presId="urn:microsoft.com/office/officeart/2005/8/layout/hierarchy1"/>
    <dgm:cxn modelId="{DA5897B2-BB66-9B46-88B7-712E62712E81}" type="presParOf" srcId="{570DEEE5-8E3E-A14F-A94F-F18E1AB7816B}" destId="{32051348-7E0C-F54C-9528-C6B1D7CF6F3B}" srcOrd="0" destOrd="0" presId="urn:microsoft.com/office/officeart/2005/8/layout/hierarchy1"/>
    <dgm:cxn modelId="{FBA977F4-D0B7-4B44-82D3-4B05EDCE6A12}" type="presParOf" srcId="{32051348-7E0C-F54C-9528-C6B1D7CF6F3B}" destId="{9607F2E1-B541-9648-B4AE-822B1E22159B}" srcOrd="0" destOrd="0" presId="urn:microsoft.com/office/officeart/2005/8/layout/hierarchy1"/>
    <dgm:cxn modelId="{5228ABE3-30DE-F647-B19C-2D7DC89BE86D}" type="presParOf" srcId="{9607F2E1-B541-9648-B4AE-822B1E22159B}" destId="{B16787BA-DA17-4D44-B65D-36B6AE5B91B9}" srcOrd="0" destOrd="0" presId="urn:microsoft.com/office/officeart/2005/8/layout/hierarchy1"/>
    <dgm:cxn modelId="{872DB2B0-C9FF-2040-8999-699A7F52E197}" type="presParOf" srcId="{9607F2E1-B541-9648-B4AE-822B1E22159B}" destId="{8D58108A-4733-1147-A206-58DB2D5B5539}" srcOrd="1" destOrd="0" presId="urn:microsoft.com/office/officeart/2005/8/layout/hierarchy1"/>
    <dgm:cxn modelId="{EAB038A4-8269-D44B-ADDF-8F45081FD851}" type="presParOf" srcId="{32051348-7E0C-F54C-9528-C6B1D7CF6F3B}" destId="{8980674B-30DC-F04D-86B8-55753CD65418}" srcOrd="1" destOrd="0" presId="urn:microsoft.com/office/officeart/2005/8/layout/hierarchy1"/>
    <dgm:cxn modelId="{9655660E-EC8D-9C4D-9079-C916CC4630C2}" type="presParOf" srcId="{570DEEE5-8E3E-A14F-A94F-F18E1AB7816B}" destId="{CACC8A18-4F95-6E4D-B290-7108B3A11CE0}" srcOrd="1" destOrd="0" presId="urn:microsoft.com/office/officeart/2005/8/layout/hierarchy1"/>
    <dgm:cxn modelId="{5E534517-C688-0449-9A23-3A3D519BFFE8}" type="presParOf" srcId="{CACC8A18-4F95-6E4D-B290-7108B3A11CE0}" destId="{C329B10C-B05E-9B44-A4C2-92A30AB09438}" srcOrd="0" destOrd="0" presId="urn:microsoft.com/office/officeart/2005/8/layout/hierarchy1"/>
    <dgm:cxn modelId="{EC62605D-B810-9E46-98E5-FE787C77D6F1}" type="presParOf" srcId="{C329B10C-B05E-9B44-A4C2-92A30AB09438}" destId="{45E9FF3C-ED7A-4849-A87A-C8B0C7D8702D}" srcOrd="0" destOrd="0" presId="urn:microsoft.com/office/officeart/2005/8/layout/hierarchy1"/>
    <dgm:cxn modelId="{BEB83C4E-D257-5843-82E0-52BE23DDB0F3}" type="presParOf" srcId="{C329B10C-B05E-9B44-A4C2-92A30AB09438}" destId="{14C3C3E1-5E62-B14F-BDAE-1A1B61F4E67D}" srcOrd="1" destOrd="0" presId="urn:microsoft.com/office/officeart/2005/8/layout/hierarchy1"/>
    <dgm:cxn modelId="{BDF9B0AE-07EB-DD40-9652-54F4DDF81243}" type="presParOf" srcId="{CACC8A18-4F95-6E4D-B290-7108B3A11CE0}" destId="{5AF610B3-848D-1648-9830-D9761BA5ED5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262E2-6079-47D8-B9FC-8E2A8C1B3CE5}">
      <dsp:nvSpPr>
        <dsp:cNvPr id="0" name=""/>
        <dsp:cNvSpPr/>
      </dsp:nvSpPr>
      <dsp:spPr>
        <a:xfrm>
          <a:off x="311379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F1FBB-CD24-45DC-94FC-69FA6A5CBAE6}">
      <dsp:nvSpPr>
        <dsp:cNvPr id="0" name=""/>
        <dsp:cNvSpPr/>
      </dsp:nvSpPr>
      <dsp:spPr>
        <a:xfrm>
          <a:off x="517957" y="1349543"/>
          <a:ext cx="556171" cy="55617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F9139-8526-40C7-B840-80793CFEFDA7}">
      <dsp:nvSpPr>
        <dsp:cNvPr id="0" name=""/>
        <dsp:cNvSpPr/>
      </dsp:nvSpPr>
      <dsp:spPr>
        <a:xfrm>
          <a:off x="1512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400" kern="1200"/>
        </a:p>
      </dsp:txBody>
      <dsp:txXfrm>
        <a:off x="1512" y="2414215"/>
        <a:ext cx="1589062" cy="635625"/>
      </dsp:txXfrm>
    </dsp:sp>
    <dsp:sp modelId="{5D20B09B-8E52-431C-8D9F-A718D51891E0}">
      <dsp:nvSpPr>
        <dsp:cNvPr id="0" name=""/>
        <dsp:cNvSpPr/>
      </dsp:nvSpPr>
      <dsp:spPr>
        <a:xfrm>
          <a:off x="2178527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27A355-4773-46D5-9637-97DC3FDD55F6}">
      <dsp:nvSpPr>
        <dsp:cNvPr id="0" name=""/>
        <dsp:cNvSpPr/>
      </dsp:nvSpPr>
      <dsp:spPr>
        <a:xfrm>
          <a:off x="2385105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EC12A-6D9B-433A-9584-3853982F7BE9}">
      <dsp:nvSpPr>
        <dsp:cNvPr id="0" name=""/>
        <dsp:cNvSpPr/>
      </dsp:nvSpPr>
      <dsp:spPr>
        <a:xfrm>
          <a:off x="1868660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400" kern="1200"/>
        </a:p>
      </dsp:txBody>
      <dsp:txXfrm>
        <a:off x="1868660" y="2414215"/>
        <a:ext cx="1589062" cy="635625"/>
      </dsp:txXfrm>
    </dsp:sp>
    <dsp:sp modelId="{3275A7F8-98F1-4151-989A-A10A329594BA}">
      <dsp:nvSpPr>
        <dsp:cNvPr id="0" name=""/>
        <dsp:cNvSpPr/>
      </dsp:nvSpPr>
      <dsp:spPr>
        <a:xfrm>
          <a:off x="4045676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6AA66-1136-4931-A7E3-5A6D4B96B8D9}">
      <dsp:nvSpPr>
        <dsp:cNvPr id="0" name=""/>
        <dsp:cNvSpPr/>
      </dsp:nvSpPr>
      <dsp:spPr>
        <a:xfrm>
          <a:off x="4252254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06915-D397-4366-923B-89EFAE534BEE}">
      <dsp:nvSpPr>
        <dsp:cNvPr id="0" name=""/>
        <dsp:cNvSpPr/>
      </dsp:nvSpPr>
      <dsp:spPr>
        <a:xfrm>
          <a:off x="3735809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400" kern="1200"/>
        </a:p>
      </dsp:txBody>
      <dsp:txXfrm>
        <a:off x="3735809" y="2414215"/>
        <a:ext cx="1589062" cy="635625"/>
      </dsp:txXfrm>
    </dsp:sp>
    <dsp:sp modelId="{58196299-6635-447D-91CD-956F5BA7A934}">
      <dsp:nvSpPr>
        <dsp:cNvPr id="0" name=""/>
        <dsp:cNvSpPr/>
      </dsp:nvSpPr>
      <dsp:spPr>
        <a:xfrm>
          <a:off x="5912824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4F396-303A-4D37-B450-177276B73BC2}">
      <dsp:nvSpPr>
        <dsp:cNvPr id="0" name=""/>
        <dsp:cNvSpPr/>
      </dsp:nvSpPr>
      <dsp:spPr>
        <a:xfrm>
          <a:off x="6119402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2BF38-3A47-4EF9-8E37-5DC5F87A2432}">
      <dsp:nvSpPr>
        <dsp:cNvPr id="0" name=""/>
        <dsp:cNvSpPr/>
      </dsp:nvSpPr>
      <dsp:spPr>
        <a:xfrm>
          <a:off x="5602957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400" kern="1200"/>
        </a:p>
      </dsp:txBody>
      <dsp:txXfrm>
        <a:off x="5602957" y="2414215"/>
        <a:ext cx="1589062" cy="635625"/>
      </dsp:txXfrm>
    </dsp:sp>
    <dsp:sp modelId="{6314A1D1-0342-46FC-AE65-9525A8014971}">
      <dsp:nvSpPr>
        <dsp:cNvPr id="0" name=""/>
        <dsp:cNvSpPr/>
      </dsp:nvSpPr>
      <dsp:spPr>
        <a:xfrm>
          <a:off x="7779973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5B23D-5F7D-4803-A956-FE83095C689C}">
      <dsp:nvSpPr>
        <dsp:cNvPr id="0" name=""/>
        <dsp:cNvSpPr/>
      </dsp:nvSpPr>
      <dsp:spPr>
        <a:xfrm>
          <a:off x="7986551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C511B-BCA6-4EE1-8827-59FE5AA378D2}">
      <dsp:nvSpPr>
        <dsp:cNvPr id="0" name=""/>
        <dsp:cNvSpPr/>
      </dsp:nvSpPr>
      <dsp:spPr>
        <a:xfrm>
          <a:off x="7470105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400" kern="1200"/>
        </a:p>
      </dsp:txBody>
      <dsp:txXfrm>
        <a:off x="7470105" y="2414215"/>
        <a:ext cx="1589062" cy="635625"/>
      </dsp:txXfrm>
    </dsp:sp>
    <dsp:sp modelId="{078B78DD-C232-4E4F-9D3C-B1A90D89D48A}">
      <dsp:nvSpPr>
        <dsp:cNvPr id="0" name=""/>
        <dsp:cNvSpPr/>
      </dsp:nvSpPr>
      <dsp:spPr>
        <a:xfrm>
          <a:off x="9647121" y="1142964"/>
          <a:ext cx="969328" cy="96932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A8F740-34C7-4698-9F85-94CE2249D141}">
      <dsp:nvSpPr>
        <dsp:cNvPr id="0" name=""/>
        <dsp:cNvSpPr/>
      </dsp:nvSpPr>
      <dsp:spPr>
        <a:xfrm>
          <a:off x="9853699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6BC2-DDE2-4EAF-98BC-E1C91D50624D}">
      <dsp:nvSpPr>
        <dsp:cNvPr id="0" name=""/>
        <dsp:cNvSpPr/>
      </dsp:nvSpPr>
      <dsp:spPr>
        <a:xfrm>
          <a:off x="9337254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400" kern="1200"/>
        </a:p>
      </dsp:txBody>
      <dsp:txXfrm>
        <a:off x="9337254" y="2414215"/>
        <a:ext cx="1589062" cy="63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EAE56-E180-2C43-8D9C-ABCA4C474CD6}">
      <dsp:nvSpPr>
        <dsp:cNvPr id="0" name=""/>
        <dsp:cNvSpPr/>
      </dsp:nvSpPr>
      <dsp:spPr>
        <a:xfrm>
          <a:off x="0" y="25748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Ericson : Project Timeline</a:t>
          </a:r>
        </a:p>
      </dsp:txBody>
      <dsp:txXfrm>
        <a:off x="38381" y="64129"/>
        <a:ext cx="10438838" cy="709478"/>
      </dsp:txXfrm>
    </dsp:sp>
    <dsp:sp modelId="{86D5247F-5DEF-2D49-A5B7-351F8774B589}">
      <dsp:nvSpPr>
        <dsp:cNvPr id="0" name=""/>
        <dsp:cNvSpPr/>
      </dsp:nvSpPr>
      <dsp:spPr>
        <a:xfrm>
          <a:off x="0" y="904148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Jaxon : Conceptual Design</a:t>
          </a:r>
        </a:p>
      </dsp:txBody>
      <dsp:txXfrm>
        <a:off x="38381" y="942529"/>
        <a:ext cx="10438838" cy="709478"/>
      </dsp:txXfrm>
    </dsp:sp>
    <dsp:sp modelId="{088DF434-AA41-8D46-8F06-B85CDE6DEB8D}">
      <dsp:nvSpPr>
        <dsp:cNvPr id="0" name=""/>
        <dsp:cNvSpPr/>
      </dsp:nvSpPr>
      <dsp:spPr>
        <a:xfrm>
          <a:off x="0" y="17825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Andrew : Project Proposal</a:t>
          </a:r>
        </a:p>
      </dsp:txBody>
      <dsp:txXfrm>
        <a:off x="38381" y="1820930"/>
        <a:ext cx="10438838" cy="709478"/>
      </dsp:txXfrm>
    </dsp:sp>
    <dsp:sp modelId="{1756FE3A-DB55-9446-A360-B6583F09CBBF}">
      <dsp:nvSpPr>
        <dsp:cNvPr id="0" name=""/>
        <dsp:cNvSpPr/>
      </dsp:nvSpPr>
      <dsp:spPr>
        <a:xfrm>
          <a:off x="0" y="26609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Medhansh : ERD</a:t>
          </a:r>
        </a:p>
      </dsp:txBody>
      <dsp:txXfrm>
        <a:off x="38381" y="2699330"/>
        <a:ext cx="10438838" cy="709478"/>
      </dsp:txXfrm>
    </dsp:sp>
    <dsp:sp modelId="{2BB992B5-E4CE-064C-9D12-3B1BC739C113}">
      <dsp:nvSpPr>
        <dsp:cNvPr id="0" name=""/>
        <dsp:cNvSpPr/>
      </dsp:nvSpPr>
      <dsp:spPr>
        <a:xfrm>
          <a:off x="0" y="35393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Styles : Data Dictionary</a:t>
          </a:r>
        </a:p>
      </dsp:txBody>
      <dsp:txXfrm>
        <a:off x="38381" y="3577730"/>
        <a:ext cx="10438838" cy="709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787BA-DA17-4D44-B65D-36B6AE5B91B9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8108A-4733-1147-A206-58DB2D5B5539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/>
            <a:t>Non-Functional Prototype</a:t>
          </a:r>
          <a:r>
            <a:rPr lang="en-US" sz="4400" kern="1200"/>
            <a:t>: Ericson, Jaxon, Styles</a:t>
          </a:r>
        </a:p>
      </dsp:txBody>
      <dsp:txXfrm>
        <a:off x="608661" y="692298"/>
        <a:ext cx="4508047" cy="2799040"/>
      </dsp:txXfrm>
    </dsp:sp>
    <dsp:sp modelId="{45E9FF3C-ED7A-4849-A87A-C8B0C7D8702D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3C3E1-5E62-B14F-BDAE-1A1B61F4E67D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/>
            <a:t>Physical Database Design </a:t>
          </a:r>
          <a:r>
            <a:rPr lang="en-US" sz="4400" kern="1200"/>
            <a:t>: Andrew, Medhansh</a:t>
          </a:r>
        </a:p>
      </dsp:txBody>
      <dsp:txXfrm>
        <a:off x="6331365" y="692298"/>
        <a:ext cx="4508047" cy="279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96FF6-554A-407E-AD4B-A762514E267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88F0D-637D-4CB5-A3D5-64C2689D9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7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Ericson Starts off – Everyone Introduce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6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07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6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Medhansh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9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Ericson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42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  <a:p>
            <a:r>
              <a:rPr lang="en-US"/>
              <a:t>Medhansh</a:t>
            </a:r>
          </a:p>
          <a:p>
            <a:r>
              <a:rPr lang="en-US"/>
              <a:t>Ericson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4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Medhansh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5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2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Ericson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56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Ericson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3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Jaxon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60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5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Medhansh – briefly overview the attributes of each entity in the ERD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70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88F0D-637D-4CB5-A3D5-64C2689D9C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7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9683-1021-287C-A6DA-6D610E51F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640FB-8C3C-ADDD-ECA7-239422C81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0A654-7B10-4FCC-F38F-7FD53F57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6B5EF-29BB-C3FF-98F8-502BF575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51B66-B973-6632-4D9E-D088FB9B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5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FCD6-5310-F5AA-F40F-F690003C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E838F-4004-3D43-4859-150A8BC95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3964-0ADC-A482-EB27-9F93751E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E13E6-7229-8588-958F-015FBEB9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9834-D4BA-8E26-8F6E-7F23B814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BA741D-9F37-2615-7785-3F88964493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A9EA5-B1B3-5F08-0EEA-AC23F5FF8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E4F2F-A8DC-0DE8-D676-3DA3867C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E39C6-07B6-7235-B58E-769F5928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B08B-3888-83A0-7781-C52D9FDE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3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E7BA-CC6D-F8B9-6FBE-D5E3EC82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0F0ED-82B9-71F8-07D3-61E034AF5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065A-A3A7-0F68-66CA-00B079AD8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BCD1-F794-3513-CEE3-E79213A17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D4F2D-CB3C-274C-E267-36E635654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C605-F465-88D3-C024-3AFFAE99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218C1-D080-1229-B47E-E59A87617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4B66-689B-6AB2-622A-3D0312E7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957FA-C873-B89D-DBA2-A29F80CB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50213-BA75-C531-7AFE-13188AE6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8623-D572-D1DE-9FF8-A8CECE72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B14E-2D49-F3E0-C1E9-34A5A88C1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9F647-51E2-B059-A464-39824EB21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208DE-EEF9-FE43-05F7-BB62849E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274D8-A6E5-4819-2FC9-8133EECF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BA134-EE28-2D8B-B790-2635E14D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6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9C2E-AA1D-3599-FCB2-49EEAB4B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5E81E-DF49-EF7B-88DB-C6556DBD7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3AF25-0E7D-88EB-A619-6D2872B9D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96C66-0469-7F35-3631-E9324DCF2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333FF-4AAC-81F9-CE1B-BBDF94DE9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C8321-BF09-9D12-9CE4-67DAD18E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D5BD4-0407-A084-F0CA-FC8F83DD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9630F-B1D8-06D1-D687-205E48C4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5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1094-A0CF-A874-D263-EE98F3A8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78F3A-BA1A-6953-03C6-F8E754C4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B0C72-13E3-6AE1-9CE3-DC81D4DD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1241A-7A4F-96ED-5289-468267DC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2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7B4B7-0431-1CA9-BA03-72D4EDAA4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B07C2-33C4-0A8A-8EFD-04FAB4EE0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4F748-9BF4-929A-85D3-FAA3F3A1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4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3301-D300-2DC8-C093-42F9F527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89617-6691-4173-73DC-54CBD05F4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E1A5-D6ED-B137-BB2D-E22D48ED6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AFC5E-B6E4-C5A6-6EC3-8FD16B88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7D809-3AE9-6D71-2166-A49BEC52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134AC-51FB-4F24-0DE3-C29E83A9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1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7216A-2DFC-DAE1-50DD-6C2F9712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DA114-075D-48C5-8E63-BC1E3B9DA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BE245-DB98-8C1D-AEA8-621B0DEE3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40CB0-2999-E252-817C-19E59FD6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E2867-B430-F312-4ACB-D53EC9D5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4FD18-91D9-02C6-BE9C-D792381F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6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676E7-64FF-78BC-C0C0-4D440B266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AF3BE-C9A1-F0E1-171C-FC2470394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C4582-904B-7FC7-B15F-27E7C7582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280BA-799C-8143-9D78-F669616189D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BB77E-3456-AC66-15B7-62E75939D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86F0B-79F4-EE48-FCCD-3A862550F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868588-8193-8E49-B53B-6448CFF9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1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90F00-C298-0BA8-17F7-E8A95048E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8" y="1807550"/>
            <a:ext cx="4613300" cy="3163224"/>
          </a:xfrm>
        </p:spPr>
        <p:txBody>
          <a:bodyPr anchor="t">
            <a:normAutofit/>
          </a:bodyPr>
          <a:lstStyle/>
          <a:p>
            <a:pPr algn="l"/>
            <a:r>
              <a:rPr lang="en-US" sz="7200" b="1"/>
              <a:t>Hog Bank - Internal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80858-A3A2-47DD-7DD4-9D47ED51E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38" y="4389120"/>
            <a:ext cx="4408228" cy="1192815"/>
          </a:xfrm>
        </p:spPr>
        <p:txBody>
          <a:bodyPr anchor="b">
            <a:normAutofit/>
          </a:bodyPr>
          <a:lstStyle/>
          <a:p>
            <a:pPr algn="l"/>
            <a:r>
              <a:rPr lang="en-US" sz="2200"/>
              <a:t>Ethan Ericson, Jaxon Ham, Andrew Mendez, Medhansh Sankaran, Ethan Styles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red pig logo&#10;&#10;AI-generated content may be incorrect.">
            <a:extLst>
              <a:ext uri="{FF2B5EF4-FFF2-40B4-BE49-F238E27FC236}">
                <a16:creationId xmlns:a16="http://schemas.microsoft.com/office/drawing/2014/main" id="{8D6FF3F2-2118-DFDE-66A6-D11C7F30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762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7D8B9-B9EC-1017-FC7A-6C153C4B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Phase 2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E7C30B-849A-5550-BC79-BCFD06D07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97427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2254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37637-ED87-D7E1-4896-3834E7220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8408" y="-148373"/>
            <a:ext cx="9867331" cy="1167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</a:rPr>
              <a:t>Non-Functional Prototype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ogin screen with trees and mountains in the background&#10;&#10;AI-generated content may be incorrect.">
            <a:extLst>
              <a:ext uri="{FF2B5EF4-FFF2-40B4-BE49-F238E27FC236}">
                <a16:creationId xmlns:a16="http://schemas.microsoft.com/office/drawing/2014/main" id="{F736B957-32E2-2C0A-EF20-37EE6A61B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421" y="1033059"/>
            <a:ext cx="2776488" cy="2755664"/>
          </a:xfrm>
          <a:prstGeom prst="rect">
            <a:avLst/>
          </a:prstGeom>
        </p:spPr>
      </p:pic>
      <p:pic>
        <p:nvPicPr>
          <p:cNvPr id="9" name="Picture 8" descr="A group of signs with text&#10;&#10;AI-generated content may be incorrect.">
            <a:extLst>
              <a:ext uri="{FF2B5EF4-FFF2-40B4-BE49-F238E27FC236}">
                <a16:creationId xmlns:a16="http://schemas.microsoft.com/office/drawing/2014/main" id="{9720A134-CBEE-39E8-CA34-56D8047E0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705" y="4380589"/>
            <a:ext cx="3179928" cy="1796659"/>
          </a:xfrm>
          <a:prstGeom prst="rect">
            <a:avLst/>
          </a:prstGeom>
        </p:spPr>
      </p:pic>
      <p:pic>
        <p:nvPicPr>
          <p:cNvPr id="5" name="Picture 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A4467113-0D88-0784-31E5-7E5BF21A0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67" y="2025808"/>
            <a:ext cx="3311398" cy="4113539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3B7FCF2-7B15-5F67-5707-C7E6E2ABD755}"/>
              </a:ext>
            </a:extLst>
          </p:cNvPr>
          <p:cNvSpPr/>
          <p:nvPr/>
        </p:nvSpPr>
        <p:spPr>
          <a:xfrm rot="20786977">
            <a:off x="4213367" y="2410918"/>
            <a:ext cx="3582628" cy="55580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18D6C2E-56EA-6CCC-2EA3-F05AE7A72FC2}"/>
              </a:ext>
            </a:extLst>
          </p:cNvPr>
          <p:cNvSpPr/>
          <p:nvPr/>
        </p:nvSpPr>
        <p:spPr>
          <a:xfrm rot="408630">
            <a:off x="4043193" y="4896029"/>
            <a:ext cx="3082184" cy="76577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83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547DB-178D-B205-3443-FFAA7769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Physical Database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D79E4-BA95-A907-7CC2-5E724B82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5" y="2040138"/>
            <a:ext cx="11327549" cy="430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2F2CCC-219D-2030-602D-9C2FC78B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5028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2CD381-EEF2-9437-EB2D-59F002EF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Reflections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B485FA-543E-5902-92B4-9F40AB9E3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Autofit/>
          </a:bodyPr>
          <a:lstStyle/>
          <a:p>
            <a:r>
              <a:rPr lang="en-US" sz="3200"/>
              <a:t>Create Account</a:t>
            </a:r>
          </a:p>
          <a:p>
            <a:pPr lvl="1"/>
            <a:r>
              <a:rPr lang="en-US" sz="3200"/>
              <a:t>Updating Transactions with New IDs</a:t>
            </a:r>
          </a:p>
          <a:p>
            <a:r>
              <a:rPr lang="en-US" sz="3200"/>
              <a:t>Employee Login</a:t>
            </a:r>
          </a:p>
          <a:p>
            <a:pPr lvl="1"/>
            <a:r>
              <a:rPr lang="en-US" sz="3200"/>
              <a:t>Creating public class with global access</a:t>
            </a:r>
          </a:p>
          <a:p>
            <a:r>
              <a:rPr lang="en-US" sz="3200"/>
              <a:t>Dynamic Process</a:t>
            </a:r>
          </a:p>
          <a:p>
            <a:pPr lvl="1"/>
            <a:r>
              <a:rPr lang="en-US" sz="3200"/>
              <a:t>Redesigning between phases</a:t>
            </a:r>
          </a:p>
        </p:txBody>
      </p:sp>
    </p:spTree>
    <p:extLst>
      <p:ext uri="{BB962C8B-B14F-4D97-AF65-F5344CB8AC3E}">
        <p14:creationId xmlns:p14="http://schemas.microsoft.com/office/powerpoint/2010/main" val="350387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194569-51C3-8F32-6B60-45A9F5CE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060" y="323764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24" name="Content Placeholder 23" descr="Help">
            <a:extLst>
              <a:ext uri="{FF2B5EF4-FFF2-40B4-BE49-F238E27FC236}">
                <a16:creationId xmlns:a16="http://schemas.microsoft.com/office/drawing/2014/main" id="{C8C997DD-2E63-D264-7FAE-E798E41F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449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BA576-843A-36A0-1483-5166D3011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502021"/>
            <a:ext cx="5427525" cy="1667997"/>
          </a:xfrm>
        </p:spPr>
        <p:txBody>
          <a:bodyPr anchor="ctr">
            <a:normAutofit/>
          </a:bodyPr>
          <a:lstStyle/>
          <a:p>
            <a:r>
              <a:rPr lang="en-US" sz="4000" b="1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1F954-24ED-8AC5-18D3-7D7386983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8" y="2405467"/>
            <a:ext cx="5427526" cy="3535083"/>
          </a:xfrm>
        </p:spPr>
        <p:txBody>
          <a:bodyPr anchor="t">
            <a:normAutofit/>
          </a:bodyPr>
          <a:lstStyle/>
          <a:p>
            <a:r>
              <a:rPr lang="en-US" sz="2000"/>
              <a:t>Hog Bank is a bank by and for students of the University of Arkansas.</a:t>
            </a:r>
          </a:p>
          <a:p>
            <a:r>
              <a:rPr lang="en-US" sz="2000"/>
              <a:t>Our task was to ideate and develop the employee-facing database.</a:t>
            </a:r>
          </a:p>
        </p:txBody>
      </p:sp>
      <p:pic>
        <p:nvPicPr>
          <p:cNvPr id="4" name="Picture 2" descr="A red pig logo&#10;&#10;AI-generated content may be incorrect.">
            <a:extLst>
              <a:ext uri="{FF2B5EF4-FFF2-40B4-BE49-F238E27FC236}">
                <a16:creationId xmlns:a16="http://schemas.microsoft.com/office/drawing/2014/main" id="{731DB026-E640-9B69-9ACB-61EEDAE5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7047513" y="975645"/>
            <a:ext cx="4443447" cy="44434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7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0FE74-5B23-DC68-CD5B-9BDE5AA90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Project 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057A7-2429-AC3E-0543-C76925299E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72160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74D98770-7C14-C4BB-D5FA-DC11938C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956" y="2796989"/>
            <a:ext cx="1653988" cy="16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7E315C0-2508-9E46-FCDF-A474DF1B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376" y="3052483"/>
            <a:ext cx="1398494" cy="139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92594DC-5D6E-8FD6-332E-BB9E8A350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270" y="3213848"/>
            <a:ext cx="1075764" cy="107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C07D8E2-5DF3-5049-7FEE-0B3C4C6B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90" y="3052482"/>
            <a:ext cx="1398495" cy="1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5DB9236-D90F-1361-0A00-788816F6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661" y="3052482"/>
            <a:ext cx="1398494" cy="139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enerated image">
            <a:extLst>
              <a:ext uri="{FF2B5EF4-FFF2-40B4-BE49-F238E27FC236}">
                <a16:creationId xmlns:a16="http://schemas.microsoft.com/office/drawing/2014/main" id="{624A1424-D726-5A86-9309-98A13C0AB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05" y="3052482"/>
            <a:ext cx="1597378" cy="159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00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E1E6-DAC8-A01F-9184-FFCDB8B1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Phase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AB3296-9045-7566-1F16-B2F26D9A2B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579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CF586-4813-27C3-54C8-EE00950F8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Timeline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7D2803-87CE-7DEA-E1C5-406D50CD7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225" y="2705633"/>
            <a:ext cx="11327549" cy="29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3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4B2BA-58D8-EF12-AF5E-E559D5AF7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Conceptual Design</a:t>
            </a:r>
          </a:p>
        </p:txBody>
      </p:sp>
      <p:pic>
        <p:nvPicPr>
          <p:cNvPr id="4" name="Picture 3" descr="A diagram of a flowchart&#10;&#10;AI-generated content may be incorrect.">
            <a:extLst>
              <a:ext uri="{FF2B5EF4-FFF2-40B4-BE49-F238E27FC236}">
                <a16:creationId xmlns:a16="http://schemas.microsoft.com/office/drawing/2014/main" id="{5AFC4376-6517-4A23-96C1-A72B9D39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76" y="1966293"/>
            <a:ext cx="996924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C643F-8291-8BD4-AF32-421736BB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ED0F-12F3-F8AF-40C1-0D266BCF0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9458"/>
            <a:ext cx="9724031" cy="47587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Overview</a:t>
            </a:r>
          </a:p>
          <a:p>
            <a:r>
              <a:rPr lang="en-US" sz="1900" b="1"/>
              <a:t>Project Type:</a:t>
            </a:r>
            <a:r>
              <a:rPr lang="en-US" sz="1900"/>
              <a:t> Internal Development</a:t>
            </a:r>
          </a:p>
          <a:p>
            <a:r>
              <a:rPr lang="en-US" sz="1900" b="1"/>
              <a:t>Tech Stack:</a:t>
            </a:r>
            <a:r>
              <a:rPr lang="en-US" sz="1900"/>
              <a:t> Web app using C# (UI + Logic Handling)</a:t>
            </a:r>
          </a:p>
          <a:p>
            <a:r>
              <a:rPr lang="en-US" sz="1900" b="1"/>
              <a:t>Consulting:</a:t>
            </a:r>
            <a:r>
              <a:rPr lang="en-US" sz="1900"/>
              <a:t> Sarah &amp; Professor Shipp for implementation guidance</a:t>
            </a:r>
          </a:p>
          <a:p>
            <a:pPr>
              <a:buNone/>
            </a:pPr>
            <a:r>
              <a:rPr lang="en-US" sz="2000" b="1"/>
              <a:t>Core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Login:</a:t>
            </a:r>
            <a:r>
              <a:rPr lang="en-US" sz="1900"/>
              <a:t> Employee ID + Password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Deposit / Withdraw:</a:t>
            </a:r>
            <a:r>
              <a:rPr lang="en-US" sz="1900"/>
              <a:t> Enter Amount, </a:t>
            </a:r>
            <a:r>
              <a:rPr lang="en-US" sz="1900" err="1"/>
              <a:t>AccountID</a:t>
            </a:r>
            <a:r>
              <a:rPr lang="en-US" sz="1900"/>
              <a:t>, </a:t>
            </a:r>
            <a:r>
              <a:rPr lang="en-US" sz="1900" err="1"/>
              <a:t>LocationID</a:t>
            </a:r>
            <a:r>
              <a:rPr lang="en-US" sz="1900"/>
              <a:t> → Submit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Create Account:</a:t>
            </a:r>
            <a:r>
              <a:rPr lang="en-US" sz="1900"/>
              <a:t> Input </a:t>
            </a:r>
            <a:r>
              <a:rPr lang="en-US" sz="1900" err="1"/>
              <a:t>CustomerID</a:t>
            </a:r>
            <a:r>
              <a:rPr lang="en-US" sz="1900"/>
              <a:t>, </a:t>
            </a:r>
            <a:r>
              <a:rPr lang="en-US" sz="1900" err="1"/>
              <a:t>AccountType</a:t>
            </a:r>
            <a:r>
              <a:rPr lang="en-US" sz="1900"/>
              <a:t>, Initial Deposit,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Create Customer:</a:t>
            </a:r>
            <a:r>
              <a:rPr lang="en-US" sz="1900"/>
              <a:t> Input personal &amp; contact info → Submit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View Customer Info:</a:t>
            </a:r>
            <a:r>
              <a:rPr lang="en-US" sz="1900"/>
              <a:t> Drill-down from customer list to account &amp; transactions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Employee Setup:</a:t>
            </a:r>
            <a:r>
              <a:rPr lang="en-US" sz="1900"/>
              <a:t> Pre-loaded by branch; no user-level modification yet</a:t>
            </a:r>
          </a:p>
          <a:p>
            <a:pPr marL="0" indent="0">
              <a:buNone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01884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86AE5-9DB4-A8CE-0C7C-C36DD435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DFDFBB6-3988-46DB-3623-116EF0E18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9155" y="1966293"/>
            <a:ext cx="989368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8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E8CFD-6B9D-64FB-0E54-4E90437C2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Dictionary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6CF6C3-F4C6-A0EA-C7A2-E1253EC35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225" y="2748111"/>
            <a:ext cx="11327549" cy="28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88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70A3ECBB7090459B21ACC99971B246" ma:contentTypeVersion="7" ma:contentTypeDescription="Create a new document." ma:contentTypeScope="" ma:versionID="55bebccec16dde4af28ba0da94c967b9">
  <xsd:schema xmlns:xsd="http://www.w3.org/2001/XMLSchema" xmlns:xs="http://www.w3.org/2001/XMLSchema" xmlns:p="http://schemas.microsoft.com/office/2006/metadata/properties" xmlns:ns2="066a3877-39e7-4a16-9c4f-3589e64fb9e8" targetNamespace="http://schemas.microsoft.com/office/2006/metadata/properties" ma:root="true" ma:fieldsID="745e6711822dc5183b2603b694d47f47" ns2:_="">
    <xsd:import namespace="066a3877-39e7-4a16-9c4f-3589e64fb9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6a3877-39e7-4a16-9c4f-3589e64fb9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DAD694-6B9A-48EB-ABAF-BE611FDF5882}">
  <ds:schemaRefs>
    <ds:schemaRef ds:uri="066a3877-39e7-4a16-9c4f-3589e64fb9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152F7D-3159-4E21-8FE1-99310FF29C96}">
  <ds:schemaRefs>
    <ds:schemaRef ds:uri="066a3877-39e7-4a16-9c4f-3589e64fb9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C4F3F39-4952-4237-912C-DEDF8436B4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Hog Bank - Internal</vt:lpstr>
      <vt:lpstr>Introduction</vt:lpstr>
      <vt:lpstr>Project Goals</vt:lpstr>
      <vt:lpstr>Phase 1</vt:lpstr>
      <vt:lpstr>Project Timeline</vt:lpstr>
      <vt:lpstr>Conceptual Design</vt:lpstr>
      <vt:lpstr>Project Proposal</vt:lpstr>
      <vt:lpstr>ERD</vt:lpstr>
      <vt:lpstr>Data Dictionary</vt:lpstr>
      <vt:lpstr>Phase 2</vt:lpstr>
      <vt:lpstr>Non-Functional Prototype</vt:lpstr>
      <vt:lpstr>Physical Database Design</vt:lpstr>
      <vt:lpstr>Demonstration</vt:lpstr>
      <vt:lpstr>Reflections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Styles</dc:creator>
  <cp:revision>1</cp:revision>
  <dcterms:created xsi:type="dcterms:W3CDTF">2025-04-22T14:38:54Z</dcterms:created>
  <dcterms:modified xsi:type="dcterms:W3CDTF">2025-04-30T17:40:49Z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0x010100FD70A3ECBB7090459B21ACC99971B246</vt:lpwstr>
  </property>
</Properties>
</file>